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6" r:id="rId3"/>
    <p:sldId id="287" r:id="rId4"/>
    <p:sldId id="288" r:id="rId5"/>
    <p:sldId id="257" r:id="rId6"/>
    <p:sldId id="269" r:id="rId7"/>
    <p:sldId id="259" r:id="rId8"/>
    <p:sldId id="280" r:id="rId9"/>
    <p:sldId id="282" r:id="rId10"/>
    <p:sldId id="283" r:id="rId11"/>
    <p:sldId id="270" r:id="rId12"/>
    <p:sldId id="289" r:id="rId13"/>
    <p:sldId id="285" r:id="rId1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E53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9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F7D3-F882-4DCE-AE6E-40DE2658CC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7228-A03C-47A3-93AF-981083A40F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73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6E54-6F89-416D-913A-5995EBCC40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35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8798-0484-4B2F-9AAE-64B07C1BC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74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CC748-520C-46AE-8564-282FD161B2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28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B9FE-3B14-4DEE-AAB1-B902602B36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1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11B7-1F88-4622-9343-2161592893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96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D0D8-1A16-4FC3-ADE8-DF6A6BF659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1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728C-1C61-4469-BEAF-7DEEF29068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1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9DB50-AE39-4EB6-8CB4-397AD43061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7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3A1A-8B77-442C-88F3-6B244B30F3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80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EBC7-0F72-4ACF-A74D-DF7991976F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4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8172BD7-40B2-456E-8665-F0ADC71E12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im\Desktop\D&#233;co\PPT\Effetto%20Rullo%20di%20Tamburi%20con%20piatti%20crash%20alla%20fine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"/>
          <p:cNvSpPr txBox="1">
            <a:spLocks noChangeArrowheads="1"/>
          </p:cNvSpPr>
          <p:nvPr/>
        </p:nvSpPr>
        <p:spPr bwMode="auto">
          <a:xfrm>
            <a:off x="611188" y="692150"/>
            <a:ext cx="756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>
                <a:solidFill>
                  <a:schemeClr val="bg1"/>
                </a:solidFill>
              </a:rPr>
              <a:t>PowerPoint dedicato alla mostra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solidFill>
                <a:schemeClr val="bg1"/>
              </a:solidFill>
            </a:endParaRPr>
          </a:p>
        </p:txBody>
      </p:sp>
      <p:pic>
        <p:nvPicPr>
          <p:cNvPr id="2051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6524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3"/>
          <p:cNvSpPr txBox="1">
            <a:spLocks noChangeArrowheads="1"/>
          </p:cNvSpPr>
          <p:nvPr/>
        </p:nvSpPr>
        <p:spPr bwMode="auto">
          <a:xfrm>
            <a:off x="755650" y="5464175"/>
            <a:ext cx="756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>
                <a:solidFill>
                  <a:schemeClr val="bg1"/>
                </a:solidFill>
              </a:rPr>
              <a:t>Autore: Eleonora Toledo – scuola primaria di Rocca San Casciano, cl. IV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seudo Kli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429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851275" y="4508500"/>
            <a:ext cx="2303463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6084888" y="4149725"/>
            <a:ext cx="2303462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27538" y="2349500"/>
            <a:ext cx="2303462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443663" y="1700213"/>
            <a:ext cx="2303462" cy="2205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4427538" y="-100013"/>
            <a:ext cx="2303462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6659563" y="0"/>
            <a:ext cx="2303462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pic>
        <p:nvPicPr>
          <p:cNvPr id="11" name="Picture 5" descr="donna ceramica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1034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07950" y="2276475"/>
            <a:ext cx="3371850" cy="1944688"/>
          </a:xfrm>
          <a:prstGeom prst="wedgeEllipseCallout">
            <a:avLst>
              <a:gd name="adj1" fmla="val 3551"/>
              <a:gd name="adj2" fmla="val 54843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Cos’è?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Chi c’è?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runelleschi Venez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3779838" y="4005263"/>
            <a:ext cx="2303462" cy="2205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6084888" y="4149725"/>
            <a:ext cx="2303462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187450" y="4076700"/>
            <a:ext cx="2303463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7019925" y="2276475"/>
            <a:ext cx="2303463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4211638" y="0"/>
            <a:ext cx="2303462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6300788" y="0"/>
            <a:ext cx="2303462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onna ceramica 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579688"/>
            <a:ext cx="342741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68313" y="333375"/>
            <a:ext cx="5040312" cy="2159000"/>
          </a:xfrm>
          <a:prstGeom prst="wedgeEllipseCallout">
            <a:avLst>
              <a:gd name="adj1" fmla="val 3551"/>
              <a:gd name="adj2" fmla="val 54843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Non ci crederai, ma dentro al museo vedrai anche…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164263" y="333375"/>
            <a:ext cx="2655887" cy="2574925"/>
          </a:xfrm>
          <a:prstGeom prst="wedgeEllipseCallout">
            <a:avLst>
              <a:gd name="adj1" fmla="val -4616"/>
              <a:gd name="adj2" fmla="val 68856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Io ci credo, l’ho vista!</a:t>
            </a:r>
          </a:p>
        </p:txBody>
      </p:sp>
      <p:pic>
        <p:nvPicPr>
          <p:cNvPr id="14" name="Picture 8" descr="Turandot sorr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38538"/>
            <a:ext cx="37242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isotta frasch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195513" y="1052513"/>
            <a:ext cx="2663825" cy="2736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5508625" y="3860800"/>
            <a:ext cx="3635375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0" y="765175"/>
            <a:ext cx="2303463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0" y="2852738"/>
            <a:ext cx="2303463" cy="2205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5508625" y="2060575"/>
            <a:ext cx="2662238" cy="1700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5724525" y="0"/>
            <a:ext cx="2303463" cy="220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779838" y="3357563"/>
            <a:ext cx="2303462" cy="28082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5651500" y="2636838"/>
            <a:ext cx="3492500" cy="1844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4500563" y="1844675"/>
            <a:ext cx="1654175" cy="1700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900113" y="3284538"/>
            <a:ext cx="3671887" cy="2205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39" grpId="0" animBg="1"/>
      <p:bldP spid="44040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170210_171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10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276600" y="5157788"/>
            <a:ext cx="647700" cy="431800"/>
          </a:xfrm>
          <a:prstGeom prst="ellipse">
            <a:avLst/>
          </a:prstGeom>
          <a:noFill/>
          <a:ln w="28575">
            <a:solidFill>
              <a:srgbClr val="E539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140200" y="5157788"/>
            <a:ext cx="1008063" cy="431800"/>
          </a:xfrm>
          <a:prstGeom prst="ellipse">
            <a:avLst/>
          </a:prstGeom>
          <a:noFill/>
          <a:ln w="28575">
            <a:solidFill>
              <a:srgbClr val="E539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273925" cy="23987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Grandissime novità!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331913" y="3141663"/>
            <a:ext cx="2232025" cy="863600"/>
          </a:xfrm>
          <a:prstGeom prst="wedgeEllipseCallout">
            <a:avLst>
              <a:gd name="adj1" fmla="val 60102"/>
              <a:gd name="adj2" fmla="val 99449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Dove?</a:t>
            </a:r>
          </a:p>
        </p:txBody>
      </p:sp>
      <p:pic>
        <p:nvPicPr>
          <p:cNvPr id="3080" name="Picture 8" descr="Turandot sorr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43307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492500" y="1557338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Architettura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 rot="2054419">
            <a:off x="5435600" y="3068638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Moda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059113" y="4076700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Musica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 rot="925083">
            <a:off x="468313" y="5391150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Sculture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 rot="2389286">
            <a:off x="5651500" y="620713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Arredamento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 rot="2000770">
            <a:off x="5435600" y="5157788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Spettacoli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Pittura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 rot="-489007">
            <a:off x="539750" y="1628775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Grafica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95288" y="4076700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Trasporti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1116013" y="2997200"/>
            <a:ext cx="3095625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Gioielli</a:t>
            </a:r>
          </a:p>
        </p:txBody>
      </p:sp>
      <p:pic>
        <p:nvPicPr>
          <p:cNvPr id="9229" name="Effetto Rullo di Tamburi con piatti crash alla f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6585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168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273925" cy="23987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Indovina cos’è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39750" y="3141663"/>
            <a:ext cx="3240088" cy="1223962"/>
          </a:xfrm>
          <a:prstGeom prst="wedgeEllipseCallout">
            <a:avLst>
              <a:gd name="adj1" fmla="val 50292"/>
              <a:gd name="adj2" fmla="val 55449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Siete pronti?</a:t>
            </a:r>
          </a:p>
        </p:txBody>
      </p:sp>
      <p:pic>
        <p:nvPicPr>
          <p:cNvPr id="3080" name="Picture 8" descr="Turandot sorr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43307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donna ceramica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98613"/>
            <a:ext cx="3833813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995738" y="193675"/>
            <a:ext cx="3889375" cy="2374900"/>
          </a:xfrm>
          <a:prstGeom prst="wedgeEllipseCallout">
            <a:avLst>
              <a:gd name="adj1" fmla="val -41917"/>
              <a:gd name="adj2" fmla="val 45722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Vattene, sono io la protagonista della mostra!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4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79" grpId="0" animBg="1"/>
      <p:bldP spid="3079" grpId="1" animBg="1"/>
      <p:bldP spid="30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lampada Bell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0"/>
            <a:ext cx="3090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donna ceramica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1034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50838" y="1952625"/>
            <a:ext cx="2420937" cy="2017713"/>
          </a:xfrm>
          <a:prstGeom prst="wedgeEllipseCallout">
            <a:avLst>
              <a:gd name="adj1" fmla="val 8565"/>
              <a:gd name="adj2" fmla="val 60778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Cosa ti sembra?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132138" y="115888"/>
            <a:ext cx="1584325" cy="3025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716463" y="115888"/>
            <a:ext cx="1368425" cy="3673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132138" y="3068638"/>
            <a:ext cx="1584325" cy="3673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35" grpId="0" animBg="1"/>
      <p:bldP spid="26636" grpId="0" animBg="1"/>
      <p:bldP spid="266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vaso Zecc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708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2195513" y="188913"/>
            <a:ext cx="4608512" cy="2447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124075" y="4481513"/>
            <a:ext cx="4464050" cy="2376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onti va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2795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059113" y="115888"/>
            <a:ext cx="4608512" cy="26654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132138" y="4410075"/>
            <a:ext cx="4608512" cy="2447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pic>
        <p:nvPicPr>
          <p:cNvPr id="38918" name="Picture 6" descr="donna ceramica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1034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07950" y="620713"/>
            <a:ext cx="3887788" cy="3600450"/>
          </a:xfrm>
          <a:prstGeom prst="wedgeEllipseCallout">
            <a:avLst>
              <a:gd name="adj1" fmla="val 3551"/>
              <a:gd name="adj2" fmla="val 54843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Occhio ragazzi!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Questa è roba MOLTO delicata è fatta di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si in vetro bianchi e n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0"/>
            <a:ext cx="566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2916238" y="188913"/>
            <a:ext cx="4608512" cy="3527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132138" y="4410075"/>
            <a:ext cx="4608512" cy="2447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pic>
        <p:nvPicPr>
          <p:cNvPr id="40965" name="Picture 5" descr="donna ceramica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1034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07950" y="2276475"/>
            <a:ext cx="3371850" cy="1944688"/>
          </a:xfrm>
          <a:prstGeom prst="wedgeEllipseCallout">
            <a:avLst>
              <a:gd name="adj1" fmla="val 3551"/>
              <a:gd name="adj2" fmla="val 54843"/>
            </a:avLst>
          </a:prstGeom>
          <a:solidFill>
            <a:srgbClr val="E53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3000"/>
              <a:t>Questo che materiale 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6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92</Words>
  <Application>Microsoft Office PowerPoint</Application>
  <PresentationFormat>Presentazione su schermo (4:3)</PresentationFormat>
  <Paragraphs>25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mimmo</dc:creator>
  <cp:lastModifiedBy>E. Toledo</cp:lastModifiedBy>
  <cp:revision>27</cp:revision>
  <dcterms:created xsi:type="dcterms:W3CDTF">2017-02-12T14:50:51Z</dcterms:created>
  <dcterms:modified xsi:type="dcterms:W3CDTF">2017-06-25T09:42:28Z</dcterms:modified>
</cp:coreProperties>
</file>