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65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4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55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0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95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82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16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99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74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3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9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40C36-0E2E-432F-B744-D88F11044C6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786D3-3B6C-4B9C-AE8D-E8FDEDBAE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29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Colori</a:t>
            </a:r>
            <a:endParaRPr lang="it-IT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49998"/>
            <a:ext cx="3385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Colori</a:t>
            </a:r>
            <a:endParaRPr lang="it-IT" sz="9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18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34232"/>
            <a:ext cx="90315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Son tutti qui i colori? Davvero?</a:t>
            </a:r>
            <a:b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Marrone, indaco, fucsia, nero…</a:t>
            </a:r>
            <a:b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Volete proprio fermarvi alle prime?</a:t>
            </a:r>
            <a:b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Provate a creare delle nuove rime! </a:t>
            </a:r>
            <a:endParaRPr lang="it-I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84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it-IT" sz="3200" dirty="0" err="1" smtClean="0"/>
              <a:t>Created</a:t>
            </a:r>
            <a:r>
              <a:rPr lang="it-IT" sz="3200" dirty="0" smtClean="0"/>
              <a:t> with work by: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200" dirty="0" smtClean="0"/>
              <a:t>Colori - di Christina Rossetti</a:t>
            </a:r>
            <a:br>
              <a:rPr lang="it-IT" sz="4200" dirty="0" smtClean="0"/>
            </a:br>
            <a:r>
              <a:rPr lang="it-IT" sz="2700" dirty="0" smtClean="0"/>
              <a:t>-</a:t>
            </a:r>
            <a:r>
              <a:rPr lang="it-IT" sz="4200" dirty="0" smtClean="0"/>
              <a:t/>
            </a:r>
            <a:br>
              <a:rPr lang="it-IT" sz="4200" dirty="0" smtClean="0"/>
            </a:br>
            <a:r>
              <a:rPr lang="it-IT" sz="4200" dirty="0" smtClean="0"/>
              <a:t>Tante rime per bambini - Mondadori</a:t>
            </a:r>
            <a:endParaRPr lang="it-IT" sz="4200" dirty="0"/>
          </a:p>
        </p:txBody>
      </p:sp>
    </p:spTree>
    <p:extLst>
      <p:ext uri="{BB962C8B-B14F-4D97-AF65-F5344CB8AC3E}">
        <p14:creationId xmlns:p14="http://schemas.microsoft.com/office/powerpoint/2010/main" val="60712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49" y="5411450"/>
            <a:ext cx="6948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Cos’è rosa? Un petalo è rosa coperto di rugiada preziosa.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97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48" y="5411450"/>
            <a:ext cx="7807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Cos’è rosso? Il papavero è rosso</a:t>
            </a:r>
            <a:b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nel campo di grano oltre il fosso.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37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48" y="5411450"/>
            <a:ext cx="7591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Cos’è blu? Il cielo è blu</a:t>
            </a:r>
            <a:b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 lo guardi con il naso all’insù.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4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686" y="5411450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Cos’è bianco? Il cigno è bianco</a:t>
            </a:r>
            <a:b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una vela nel sole è il suo fianco.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72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8"/>
            <a:ext cx="9144000" cy="684042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49" y="5411450"/>
            <a:ext cx="6948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Cos’è giallo? La luna è gialla</a:t>
            </a:r>
            <a:b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 nella notte, piccola palla.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77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48" y="5411450"/>
            <a:ext cx="8311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Cos’è verde? L’erba è verde</a:t>
            </a:r>
            <a:b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nel prato in cui l’occhio si perde.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88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48" y="5411450"/>
            <a:ext cx="8383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Cos’è viola? La nuvola è viola</a:t>
            </a:r>
            <a:b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quando al sole del crepuscolo vola.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02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48" y="5411450"/>
            <a:ext cx="9139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Cos’è arancione? Risposta da niente</a:t>
            </a:r>
            <a:b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arancione è l’arancia, semplicemente.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274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74</Words>
  <Application>Microsoft Office PowerPoint</Application>
  <PresentationFormat>Presentazione su schermo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Colori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Created with work by: Colori - di Christina Rossetti - Tante rime per bambini - Mondadori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</dc:title>
  <dc:creator>Utente</dc:creator>
  <cp:lastModifiedBy>Utente</cp:lastModifiedBy>
  <cp:revision>4</cp:revision>
  <dcterms:created xsi:type="dcterms:W3CDTF">2021-03-10T11:31:58Z</dcterms:created>
  <dcterms:modified xsi:type="dcterms:W3CDTF">2021-03-10T12:11:00Z</dcterms:modified>
</cp:coreProperties>
</file>