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96"/>
  </p:normalViewPr>
  <p:slideViewPr>
    <p:cSldViewPr snapToGrid="0">
      <p:cViewPr varScale="1">
        <p:scale>
          <a:sx n="93" d="100"/>
          <a:sy n="93" d="100"/>
        </p:scale>
        <p:origin x="21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4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svg"/><Relationship Id="rId1" Type="http://schemas.openxmlformats.org/officeDocument/2006/relationships/image" Target="../media/image4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4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svg"/><Relationship Id="rId1" Type="http://schemas.openxmlformats.org/officeDocument/2006/relationships/image" Target="../media/image4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0A89C1-9492-4058-9110-993B45AB4E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5954299-6D08-4CEF-B544-D0F865982A4C}">
      <dgm:prSet/>
      <dgm:spPr/>
      <dgm:t>
        <a:bodyPr/>
        <a:lstStyle/>
        <a:p>
          <a:r>
            <a:rPr lang="it-IT"/>
            <a:t>1.IDENTIFICARE TUTTI I GENI PRESENTI NEL DNA</a:t>
          </a:r>
          <a:endParaRPr lang="en-US"/>
        </a:p>
      </dgm:t>
    </dgm:pt>
    <dgm:pt modelId="{91F9E03E-3E68-4EA8-9C0D-9D305D94FA31}" type="parTrans" cxnId="{FF19C8EC-BE3F-4EE4-B052-BBEC8BC82CEE}">
      <dgm:prSet/>
      <dgm:spPr/>
      <dgm:t>
        <a:bodyPr/>
        <a:lstStyle/>
        <a:p>
          <a:endParaRPr lang="en-US"/>
        </a:p>
      </dgm:t>
    </dgm:pt>
    <dgm:pt modelId="{46AB51FA-C47A-4ECC-83CF-286D8B151EFD}" type="sibTrans" cxnId="{FF19C8EC-BE3F-4EE4-B052-BBEC8BC82CEE}">
      <dgm:prSet/>
      <dgm:spPr/>
      <dgm:t>
        <a:bodyPr/>
        <a:lstStyle/>
        <a:p>
          <a:endParaRPr lang="en-US"/>
        </a:p>
      </dgm:t>
    </dgm:pt>
    <dgm:pt modelId="{4D283347-9D5D-4AC2-B00D-EDB442C10CBF}">
      <dgm:prSet/>
      <dgm:spPr/>
      <dgm:t>
        <a:bodyPr/>
        <a:lstStyle/>
        <a:p>
          <a:r>
            <a:rPr lang="it-IT"/>
            <a:t>2.DETERMINARE LA SEQUENZA COMPLETA DI CIRCA 3 MILIARDI DI BASI</a:t>
          </a:r>
          <a:endParaRPr lang="en-US"/>
        </a:p>
      </dgm:t>
    </dgm:pt>
    <dgm:pt modelId="{9C459B15-0641-4F67-937D-B6F0F36DA2D8}" type="parTrans" cxnId="{5B4F0A86-A3E4-41B8-91D7-FAAF3BA13F18}">
      <dgm:prSet/>
      <dgm:spPr/>
      <dgm:t>
        <a:bodyPr/>
        <a:lstStyle/>
        <a:p>
          <a:endParaRPr lang="en-US"/>
        </a:p>
      </dgm:t>
    </dgm:pt>
    <dgm:pt modelId="{419246BB-FBD0-4E1B-8B3F-6DB00147219F}" type="sibTrans" cxnId="{5B4F0A86-A3E4-41B8-91D7-FAAF3BA13F18}">
      <dgm:prSet/>
      <dgm:spPr/>
      <dgm:t>
        <a:bodyPr/>
        <a:lstStyle/>
        <a:p>
          <a:endParaRPr lang="en-US"/>
        </a:p>
      </dgm:t>
    </dgm:pt>
    <dgm:pt modelId="{6D725463-CE90-4DED-911A-7489A06E7C2D}">
      <dgm:prSet/>
      <dgm:spPr/>
      <dgm:t>
        <a:bodyPr/>
        <a:lstStyle/>
        <a:p>
          <a:r>
            <a:rPr lang="it-IT"/>
            <a:t>3.CONSERVARE E RENDERE PUBBLICI I DATI GENERICI</a:t>
          </a:r>
          <a:endParaRPr lang="en-US"/>
        </a:p>
      </dgm:t>
    </dgm:pt>
    <dgm:pt modelId="{FD7AF68F-6C03-4627-9CB4-91B840CE2C84}" type="parTrans" cxnId="{5101C30E-489C-462F-A52A-85016BEEEDF2}">
      <dgm:prSet/>
      <dgm:spPr/>
      <dgm:t>
        <a:bodyPr/>
        <a:lstStyle/>
        <a:p>
          <a:endParaRPr lang="en-US"/>
        </a:p>
      </dgm:t>
    </dgm:pt>
    <dgm:pt modelId="{19D5AD23-C20C-415A-AE48-D53BA4D5B7A4}" type="sibTrans" cxnId="{5101C30E-489C-462F-A52A-85016BEEEDF2}">
      <dgm:prSet/>
      <dgm:spPr/>
      <dgm:t>
        <a:bodyPr/>
        <a:lstStyle/>
        <a:p>
          <a:endParaRPr lang="en-US"/>
        </a:p>
      </dgm:t>
    </dgm:pt>
    <dgm:pt modelId="{5D3553F1-A1ED-4A4A-AC6F-D5C4E1412D62}">
      <dgm:prSet/>
      <dgm:spPr/>
      <dgm:t>
        <a:bodyPr/>
        <a:lstStyle/>
        <a:p>
          <a:r>
            <a:rPr lang="it-IT"/>
            <a:t>4.MIGLIORARE GLI STRUMENTI PER ANALIZZARE LE INFORMAZIONI GENETICHE</a:t>
          </a:r>
          <a:endParaRPr lang="en-US"/>
        </a:p>
      </dgm:t>
    </dgm:pt>
    <dgm:pt modelId="{C8935D4A-F82E-40B5-998E-048FCD7EC32F}" type="parTrans" cxnId="{D64343C1-2CC7-4AA8-A662-98317C9DB8F0}">
      <dgm:prSet/>
      <dgm:spPr/>
      <dgm:t>
        <a:bodyPr/>
        <a:lstStyle/>
        <a:p>
          <a:endParaRPr lang="en-US"/>
        </a:p>
      </dgm:t>
    </dgm:pt>
    <dgm:pt modelId="{31FDEA39-0AD1-4407-A132-F844D73C460D}" type="sibTrans" cxnId="{D64343C1-2CC7-4AA8-A662-98317C9DB8F0}">
      <dgm:prSet/>
      <dgm:spPr/>
      <dgm:t>
        <a:bodyPr/>
        <a:lstStyle/>
        <a:p>
          <a:endParaRPr lang="en-US"/>
        </a:p>
      </dgm:t>
    </dgm:pt>
    <dgm:pt modelId="{7FEF6EAF-8500-45B7-B38D-AC76D641B96A}">
      <dgm:prSet/>
      <dgm:spPr/>
      <dgm:t>
        <a:bodyPr/>
        <a:lstStyle/>
        <a:p>
          <a:r>
            <a:rPr lang="it-IT"/>
            <a:t>5.STUDIARE LE IMPLICAZIONI ETICHE, LEGALI E SOCIALI</a:t>
          </a:r>
          <a:endParaRPr lang="en-US"/>
        </a:p>
      </dgm:t>
    </dgm:pt>
    <dgm:pt modelId="{36629422-C6B8-400E-B534-0C057201AB0A}" type="parTrans" cxnId="{CF281CC2-9DC8-4F8A-8E7D-2CFBC842A43C}">
      <dgm:prSet/>
      <dgm:spPr/>
      <dgm:t>
        <a:bodyPr/>
        <a:lstStyle/>
        <a:p>
          <a:endParaRPr lang="en-US"/>
        </a:p>
      </dgm:t>
    </dgm:pt>
    <dgm:pt modelId="{18E0FF9E-0908-4C85-801A-216DE5D1254D}" type="sibTrans" cxnId="{CF281CC2-9DC8-4F8A-8E7D-2CFBC842A43C}">
      <dgm:prSet/>
      <dgm:spPr/>
      <dgm:t>
        <a:bodyPr/>
        <a:lstStyle/>
        <a:p>
          <a:endParaRPr lang="en-US"/>
        </a:p>
      </dgm:t>
    </dgm:pt>
    <dgm:pt modelId="{857BE0DF-8E39-3741-8240-D22F315A5664}" type="pres">
      <dgm:prSet presAssocID="{3A0A89C1-9492-4058-9110-993B45AB4E79}" presName="diagram" presStyleCnt="0">
        <dgm:presLayoutVars>
          <dgm:dir/>
          <dgm:resizeHandles val="exact"/>
        </dgm:presLayoutVars>
      </dgm:prSet>
      <dgm:spPr/>
    </dgm:pt>
    <dgm:pt modelId="{6DD50C83-A429-C64B-908A-70702C39DECA}" type="pres">
      <dgm:prSet presAssocID="{85954299-6D08-4CEF-B544-D0F865982A4C}" presName="node" presStyleLbl="node1" presStyleIdx="0" presStyleCnt="5">
        <dgm:presLayoutVars>
          <dgm:bulletEnabled val="1"/>
        </dgm:presLayoutVars>
      </dgm:prSet>
      <dgm:spPr/>
    </dgm:pt>
    <dgm:pt modelId="{5A31A178-3BFE-214A-8801-C8C868A8466A}" type="pres">
      <dgm:prSet presAssocID="{46AB51FA-C47A-4ECC-83CF-286D8B151EFD}" presName="sibTrans" presStyleCnt="0"/>
      <dgm:spPr/>
    </dgm:pt>
    <dgm:pt modelId="{AEEE2F39-4D03-CB49-AA9E-0B4AF318E0AB}" type="pres">
      <dgm:prSet presAssocID="{4D283347-9D5D-4AC2-B00D-EDB442C10CBF}" presName="node" presStyleLbl="node1" presStyleIdx="1" presStyleCnt="5">
        <dgm:presLayoutVars>
          <dgm:bulletEnabled val="1"/>
        </dgm:presLayoutVars>
      </dgm:prSet>
      <dgm:spPr/>
    </dgm:pt>
    <dgm:pt modelId="{C656E553-60A5-B348-8757-171609C5A432}" type="pres">
      <dgm:prSet presAssocID="{419246BB-FBD0-4E1B-8B3F-6DB00147219F}" presName="sibTrans" presStyleCnt="0"/>
      <dgm:spPr/>
    </dgm:pt>
    <dgm:pt modelId="{62DE13B7-A814-8848-8833-0D2A3FC3B316}" type="pres">
      <dgm:prSet presAssocID="{6D725463-CE90-4DED-911A-7489A06E7C2D}" presName="node" presStyleLbl="node1" presStyleIdx="2" presStyleCnt="5">
        <dgm:presLayoutVars>
          <dgm:bulletEnabled val="1"/>
        </dgm:presLayoutVars>
      </dgm:prSet>
      <dgm:spPr/>
    </dgm:pt>
    <dgm:pt modelId="{245F71D0-0CE0-9244-9683-0DE49D2076BC}" type="pres">
      <dgm:prSet presAssocID="{19D5AD23-C20C-415A-AE48-D53BA4D5B7A4}" presName="sibTrans" presStyleCnt="0"/>
      <dgm:spPr/>
    </dgm:pt>
    <dgm:pt modelId="{C8E7AFE1-2076-8D44-BF91-1BC90E232E0D}" type="pres">
      <dgm:prSet presAssocID="{5D3553F1-A1ED-4A4A-AC6F-D5C4E1412D62}" presName="node" presStyleLbl="node1" presStyleIdx="3" presStyleCnt="5">
        <dgm:presLayoutVars>
          <dgm:bulletEnabled val="1"/>
        </dgm:presLayoutVars>
      </dgm:prSet>
      <dgm:spPr/>
    </dgm:pt>
    <dgm:pt modelId="{37D3DCEE-C57A-564A-ABDA-C77CD1C96740}" type="pres">
      <dgm:prSet presAssocID="{31FDEA39-0AD1-4407-A132-F844D73C460D}" presName="sibTrans" presStyleCnt="0"/>
      <dgm:spPr/>
    </dgm:pt>
    <dgm:pt modelId="{BFE74B8D-4ADA-3D4E-A93E-D1314106D0FE}" type="pres">
      <dgm:prSet presAssocID="{7FEF6EAF-8500-45B7-B38D-AC76D641B96A}" presName="node" presStyleLbl="node1" presStyleIdx="4" presStyleCnt="5">
        <dgm:presLayoutVars>
          <dgm:bulletEnabled val="1"/>
        </dgm:presLayoutVars>
      </dgm:prSet>
      <dgm:spPr/>
    </dgm:pt>
  </dgm:ptLst>
  <dgm:cxnLst>
    <dgm:cxn modelId="{AF77F70B-1BA8-434E-B662-88DB06B295EC}" type="presOf" srcId="{3A0A89C1-9492-4058-9110-993B45AB4E79}" destId="{857BE0DF-8E39-3741-8240-D22F315A5664}" srcOrd="0" destOrd="0" presId="urn:microsoft.com/office/officeart/2005/8/layout/default"/>
    <dgm:cxn modelId="{5101C30E-489C-462F-A52A-85016BEEEDF2}" srcId="{3A0A89C1-9492-4058-9110-993B45AB4E79}" destId="{6D725463-CE90-4DED-911A-7489A06E7C2D}" srcOrd="2" destOrd="0" parTransId="{FD7AF68F-6C03-4627-9CB4-91B840CE2C84}" sibTransId="{19D5AD23-C20C-415A-AE48-D53BA4D5B7A4}"/>
    <dgm:cxn modelId="{1244C82A-2C99-144D-8563-1B3608DB271F}" type="presOf" srcId="{7FEF6EAF-8500-45B7-B38D-AC76D641B96A}" destId="{BFE74B8D-4ADA-3D4E-A93E-D1314106D0FE}" srcOrd="0" destOrd="0" presId="urn:microsoft.com/office/officeart/2005/8/layout/default"/>
    <dgm:cxn modelId="{5B4F0A86-A3E4-41B8-91D7-FAAF3BA13F18}" srcId="{3A0A89C1-9492-4058-9110-993B45AB4E79}" destId="{4D283347-9D5D-4AC2-B00D-EDB442C10CBF}" srcOrd="1" destOrd="0" parTransId="{9C459B15-0641-4F67-937D-B6F0F36DA2D8}" sibTransId="{419246BB-FBD0-4E1B-8B3F-6DB00147219F}"/>
    <dgm:cxn modelId="{D35A5E88-D90E-F343-957B-492F8A71A23F}" type="presOf" srcId="{4D283347-9D5D-4AC2-B00D-EDB442C10CBF}" destId="{AEEE2F39-4D03-CB49-AA9E-0B4AF318E0AB}" srcOrd="0" destOrd="0" presId="urn:microsoft.com/office/officeart/2005/8/layout/default"/>
    <dgm:cxn modelId="{25BF47A1-0245-984A-864D-78D6BD3F94D1}" type="presOf" srcId="{6D725463-CE90-4DED-911A-7489A06E7C2D}" destId="{62DE13B7-A814-8848-8833-0D2A3FC3B316}" srcOrd="0" destOrd="0" presId="urn:microsoft.com/office/officeart/2005/8/layout/default"/>
    <dgm:cxn modelId="{6B2162AA-E876-384A-B529-3607038DB5C1}" type="presOf" srcId="{5D3553F1-A1ED-4A4A-AC6F-D5C4E1412D62}" destId="{C8E7AFE1-2076-8D44-BF91-1BC90E232E0D}" srcOrd="0" destOrd="0" presId="urn:microsoft.com/office/officeart/2005/8/layout/default"/>
    <dgm:cxn modelId="{D64343C1-2CC7-4AA8-A662-98317C9DB8F0}" srcId="{3A0A89C1-9492-4058-9110-993B45AB4E79}" destId="{5D3553F1-A1ED-4A4A-AC6F-D5C4E1412D62}" srcOrd="3" destOrd="0" parTransId="{C8935D4A-F82E-40B5-998E-048FCD7EC32F}" sibTransId="{31FDEA39-0AD1-4407-A132-F844D73C460D}"/>
    <dgm:cxn modelId="{CF281CC2-9DC8-4F8A-8E7D-2CFBC842A43C}" srcId="{3A0A89C1-9492-4058-9110-993B45AB4E79}" destId="{7FEF6EAF-8500-45B7-B38D-AC76D641B96A}" srcOrd="4" destOrd="0" parTransId="{36629422-C6B8-400E-B534-0C057201AB0A}" sibTransId="{18E0FF9E-0908-4C85-801A-216DE5D1254D}"/>
    <dgm:cxn modelId="{FF19C8EC-BE3F-4EE4-B052-BBEC8BC82CEE}" srcId="{3A0A89C1-9492-4058-9110-993B45AB4E79}" destId="{85954299-6D08-4CEF-B544-D0F865982A4C}" srcOrd="0" destOrd="0" parTransId="{91F9E03E-3E68-4EA8-9C0D-9D305D94FA31}" sibTransId="{46AB51FA-C47A-4ECC-83CF-286D8B151EFD}"/>
    <dgm:cxn modelId="{2912D0EE-A6D1-2347-A8C6-C3EE5D04B044}" type="presOf" srcId="{85954299-6D08-4CEF-B544-D0F865982A4C}" destId="{6DD50C83-A429-C64B-908A-70702C39DECA}" srcOrd="0" destOrd="0" presId="urn:microsoft.com/office/officeart/2005/8/layout/default"/>
    <dgm:cxn modelId="{E792C62C-5660-9A4A-A215-E5444C15DDDD}" type="presParOf" srcId="{857BE0DF-8E39-3741-8240-D22F315A5664}" destId="{6DD50C83-A429-C64B-908A-70702C39DECA}" srcOrd="0" destOrd="0" presId="urn:microsoft.com/office/officeart/2005/8/layout/default"/>
    <dgm:cxn modelId="{FE760BAA-E38D-2E4C-ADA7-9B70C22ADE25}" type="presParOf" srcId="{857BE0DF-8E39-3741-8240-D22F315A5664}" destId="{5A31A178-3BFE-214A-8801-C8C868A8466A}" srcOrd="1" destOrd="0" presId="urn:microsoft.com/office/officeart/2005/8/layout/default"/>
    <dgm:cxn modelId="{E3D475BA-81BE-474A-B901-C910CAD5C9F9}" type="presParOf" srcId="{857BE0DF-8E39-3741-8240-D22F315A5664}" destId="{AEEE2F39-4D03-CB49-AA9E-0B4AF318E0AB}" srcOrd="2" destOrd="0" presId="urn:microsoft.com/office/officeart/2005/8/layout/default"/>
    <dgm:cxn modelId="{AB6A6925-2561-E747-9338-97E996B0DD69}" type="presParOf" srcId="{857BE0DF-8E39-3741-8240-D22F315A5664}" destId="{C656E553-60A5-B348-8757-171609C5A432}" srcOrd="3" destOrd="0" presId="urn:microsoft.com/office/officeart/2005/8/layout/default"/>
    <dgm:cxn modelId="{B081179C-09B1-934C-8D8C-095E1D40DC08}" type="presParOf" srcId="{857BE0DF-8E39-3741-8240-D22F315A5664}" destId="{62DE13B7-A814-8848-8833-0D2A3FC3B316}" srcOrd="4" destOrd="0" presId="urn:microsoft.com/office/officeart/2005/8/layout/default"/>
    <dgm:cxn modelId="{301E780F-5BA9-274C-A389-3E5EFC79D384}" type="presParOf" srcId="{857BE0DF-8E39-3741-8240-D22F315A5664}" destId="{245F71D0-0CE0-9244-9683-0DE49D2076BC}" srcOrd="5" destOrd="0" presId="urn:microsoft.com/office/officeart/2005/8/layout/default"/>
    <dgm:cxn modelId="{7C69E26A-293D-104F-B48A-3D8F18D4B996}" type="presParOf" srcId="{857BE0DF-8E39-3741-8240-D22F315A5664}" destId="{C8E7AFE1-2076-8D44-BF91-1BC90E232E0D}" srcOrd="6" destOrd="0" presId="urn:microsoft.com/office/officeart/2005/8/layout/default"/>
    <dgm:cxn modelId="{9A7C4D86-458D-1449-942B-3F269C6F845C}" type="presParOf" srcId="{857BE0DF-8E39-3741-8240-D22F315A5664}" destId="{37D3DCEE-C57A-564A-ABDA-C77CD1C96740}" srcOrd="7" destOrd="0" presId="urn:microsoft.com/office/officeart/2005/8/layout/default"/>
    <dgm:cxn modelId="{1F4EB92E-3CBF-5547-9BDC-7D046449F674}" type="presParOf" srcId="{857BE0DF-8E39-3741-8240-D22F315A5664}" destId="{BFE74B8D-4ADA-3D4E-A93E-D1314106D0F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9629D8-3C3C-45CC-ABF0-77D9EB05BC4D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83EB66-9432-45B6-9883-05D2F3DA72DC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Grazie a questo progetto si è riusciti a identificare dei geni legati alle malattie</a:t>
          </a:r>
          <a:endParaRPr lang="en-US"/>
        </a:p>
      </dgm:t>
    </dgm:pt>
    <dgm:pt modelId="{08F134EE-7128-4E01-8513-110BFB2FBEBF}" type="parTrans" cxnId="{DCEC97DD-CFC6-4C35-8677-230D0418964E}">
      <dgm:prSet/>
      <dgm:spPr/>
      <dgm:t>
        <a:bodyPr/>
        <a:lstStyle/>
        <a:p>
          <a:endParaRPr lang="en-US"/>
        </a:p>
      </dgm:t>
    </dgm:pt>
    <dgm:pt modelId="{F1DFCDAF-848F-4A96-BC63-88C1F347E526}" type="sibTrans" cxnId="{DCEC97DD-CFC6-4C35-8677-230D0418964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BCAEBCF-3947-47C8-A77C-3ABA2F1B55CA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Si è potuto procedere per lo sviluppo di terapie mirate e personalizzate</a:t>
          </a:r>
          <a:endParaRPr lang="en-US"/>
        </a:p>
      </dgm:t>
    </dgm:pt>
    <dgm:pt modelId="{2140767F-5087-435A-8D5E-0F78CF7A32B7}" type="parTrans" cxnId="{44BBC2CA-C9E8-44B1-963D-0BE6B0E078CB}">
      <dgm:prSet/>
      <dgm:spPr/>
      <dgm:t>
        <a:bodyPr/>
        <a:lstStyle/>
        <a:p>
          <a:endParaRPr lang="en-US"/>
        </a:p>
      </dgm:t>
    </dgm:pt>
    <dgm:pt modelId="{8EE579E5-9226-40C1-BADA-0F08846ADC14}" type="sibTrans" cxnId="{44BBC2CA-C9E8-44B1-963D-0BE6B0E078C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6205C24-1E14-4142-8C86-337EB3DB34A1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Si sono acquisite nuove conoscenze sull’evoluzione umana</a:t>
          </a:r>
          <a:endParaRPr lang="en-US"/>
        </a:p>
      </dgm:t>
    </dgm:pt>
    <dgm:pt modelId="{65143033-AF0B-4FF0-8FD0-3BBFFF5BCA7F}" type="parTrans" cxnId="{4C32BD35-5539-4A77-89F3-CE13C800B634}">
      <dgm:prSet/>
      <dgm:spPr/>
      <dgm:t>
        <a:bodyPr/>
        <a:lstStyle/>
        <a:p>
          <a:endParaRPr lang="en-US"/>
        </a:p>
      </dgm:t>
    </dgm:pt>
    <dgm:pt modelId="{20F5B113-AB92-4CF7-BCEA-8192B528AEC8}" type="sibTrans" cxnId="{4C32BD35-5539-4A77-89F3-CE13C800B63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9D07097-054F-4221-8E4F-64B7AD9148F9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È stato un ottimo contributo per la ricerca biomedica moderna</a:t>
          </a:r>
          <a:endParaRPr lang="en-US"/>
        </a:p>
      </dgm:t>
    </dgm:pt>
    <dgm:pt modelId="{0427064F-EB7D-4587-8AA7-7D3A8C802FDE}" type="parTrans" cxnId="{7A6F47D2-2B62-4E19-A0FA-A246DF1F44A7}">
      <dgm:prSet/>
      <dgm:spPr/>
      <dgm:t>
        <a:bodyPr/>
        <a:lstStyle/>
        <a:p>
          <a:endParaRPr lang="en-US"/>
        </a:p>
      </dgm:t>
    </dgm:pt>
    <dgm:pt modelId="{83CA4B27-FF5B-4533-8325-428AF94F6762}" type="sibTrans" cxnId="{7A6F47D2-2B62-4E19-A0FA-A246DF1F44A7}">
      <dgm:prSet/>
      <dgm:spPr/>
      <dgm:t>
        <a:bodyPr/>
        <a:lstStyle/>
        <a:p>
          <a:endParaRPr lang="en-US"/>
        </a:p>
      </dgm:t>
    </dgm:pt>
    <dgm:pt modelId="{08CA528A-C67B-48D4-8CFE-BAA450FFA7D4}" type="pres">
      <dgm:prSet presAssocID="{849629D8-3C3C-45CC-ABF0-77D9EB05BC4D}" presName="root" presStyleCnt="0">
        <dgm:presLayoutVars>
          <dgm:dir/>
          <dgm:resizeHandles val="exact"/>
        </dgm:presLayoutVars>
      </dgm:prSet>
      <dgm:spPr/>
    </dgm:pt>
    <dgm:pt modelId="{6D3FFE96-3650-4A0D-96DF-B2F69A5FCAAE}" type="pres">
      <dgm:prSet presAssocID="{849629D8-3C3C-45CC-ABF0-77D9EB05BC4D}" presName="container" presStyleCnt="0">
        <dgm:presLayoutVars>
          <dgm:dir/>
          <dgm:resizeHandles val="exact"/>
        </dgm:presLayoutVars>
      </dgm:prSet>
      <dgm:spPr/>
    </dgm:pt>
    <dgm:pt modelId="{83591694-C6E8-4542-AB19-9630E9AFC268}" type="pres">
      <dgm:prSet presAssocID="{EB83EB66-9432-45B6-9883-05D2F3DA72DC}" presName="compNode" presStyleCnt="0"/>
      <dgm:spPr/>
    </dgm:pt>
    <dgm:pt modelId="{79B04132-3FFD-4422-95AA-9A9BAA22E51A}" type="pres">
      <dgm:prSet presAssocID="{EB83EB66-9432-45B6-9883-05D2F3DA72DC}" presName="iconBgRect" presStyleLbl="bgShp" presStyleIdx="0" presStyleCnt="4"/>
      <dgm:spPr/>
    </dgm:pt>
    <dgm:pt modelId="{4EA57576-D088-410D-8CA5-92E3BF2C2535}" type="pres">
      <dgm:prSet presAssocID="{EB83EB66-9432-45B6-9883-05D2F3DA72D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C3271017-64CC-4D6A-8B3E-3EFDB8C7ECB7}" type="pres">
      <dgm:prSet presAssocID="{EB83EB66-9432-45B6-9883-05D2F3DA72DC}" presName="spaceRect" presStyleCnt="0"/>
      <dgm:spPr/>
    </dgm:pt>
    <dgm:pt modelId="{4DB99627-4C12-4639-A7A0-CCA3FDA283EE}" type="pres">
      <dgm:prSet presAssocID="{EB83EB66-9432-45B6-9883-05D2F3DA72DC}" presName="textRect" presStyleLbl="revTx" presStyleIdx="0" presStyleCnt="4">
        <dgm:presLayoutVars>
          <dgm:chMax val="1"/>
          <dgm:chPref val="1"/>
        </dgm:presLayoutVars>
      </dgm:prSet>
      <dgm:spPr/>
    </dgm:pt>
    <dgm:pt modelId="{F26D2271-D1D9-45BA-8B87-89743B8C0CAB}" type="pres">
      <dgm:prSet presAssocID="{F1DFCDAF-848F-4A96-BC63-88C1F347E526}" presName="sibTrans" presStyleLbl="sibTrans2D1" presStyleIdx="0" presStyleCnt="0"/>
      <dgm:spPr/>
    </dgm:pt>
    <dgm:pt modelId="{4B8E2DA2-26AC-45D7-ABCA-017DE6C746EE}" type="pres">
      <dgm:prSet presAssocID="{6BCAEBCF-3947-47C8-A77C-3ABA2F1B55CA}" presName="compNode" presStyleCnt="0"/>
      <dgm:spPr/>
    </dgm:pt>
    <dgm:pt modelId="{0C58D02B-ACE0-4275-B955-E3984619A9C7}" type="pres">
      <dgm:prSet presAssocID="{6BCAEBCF-3947-47C8-A77C-3ABA2F1B55CA}" presName="iconBgRect" presStyleLbl="bgShp" presStyleIdx="1" presStyleCnt="4"/>
      <dgm:spPr/>
    </dgm:pt>
    <dgm:pt modelId="{945E59CA-1C8A-4913-915C-E08147D5D840}" type="pres">
      <dgm:prSet presAssocID="{6BCAEBCF-3947-47C8-A77C-3ABA2F1B55C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a"/>
        </a:ext>
      </dgm:extLst>
    </dgm:pt>
    <dgm:pt modelId="{1FFDB3C3-82B9-4A13-9D21-F785EE61E6B1}" type="pres">
      <dgm:prSet presAssocID="{6BCAEBCF-3947-47C8-A77C-3ABA2F1B55CA}" presName="spaceRect" presStyleCnt="0"/>
      <dgm:spPr/>
    </dgm:pt>
    <dgm:pt modelId="{EEED551A-57DD-44DD-BAD2-D0785AEE3024}" type="pres">
      <dgm:prSet presAssocID="{6BCAEBCF-3947-47C8-A77C-3ABA2F1B55CA}" presName="textRect" presStyleLbl="revTx" presStyleIdx="1" presStyleCnt="4">
        <dgm:presLayoutVars>
          <dgm:chMax val="1"/>
          <dgm:chPref val="1"/>
        </dgm:presLayoutVars>
      </dgm:prSet>
      <dgm:spPr/>
    </dgm:pt>
    <dgm:pt modelId="{EF72AA1D-6ECB-4F11-B538-4ABBE7421326}" type="pres">
      <dgm:prSet presAssocID="{8EE579E5-9226-40C1-BADA-0F08846ADC14}" presName="sibTrans" presStyleLbl="sibTrans2D1" presStyleIdx="0" presStyleCnt="0"/>
      <dgm:spPr/>
    </dgm:pt>
    <dgm:pt modelId="{81A31535-3E89-4A3C-B475-6FC6FD3C5813}" type="pres">
      <dgm:prSet presAssocID="{66205C24-1E14-4142-8C86-337EB3DB34A1}" presName="compNode" presStyleCnt="0"/>
      <dgm:spPr/>
    </dgm:pt>
    <dgm:pt modelId="{21799C7E-A4C1-4EFF-987B-8A2338D906EB}" type="pres">
      <dgm:prSet presAssocID="{66205C24-1E14-4142-8C86-337EB3DB34A1}" presName="iconBgRect" presStyleLbl="bgShp" presStyleIdx="2" presStyleCnt="4"/>
      <dgm:spPr/>
    </dgm:pt>
    <dgm:pt modelId="{7E4492F6-37F3-4967-A139-F6401A2965B9}" type="pres">
      <dgm:prSet presAssocID="{66205C24-1E14-4142-8C86-337EB3DB34A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657343D-695C-4868-942D-7B9BEA161157}" type="pres">
      <dgm:prSet presAssocID="{66205C24-1E14-4142-8C86-337EB3DB34A1}" presName="spaceRect" presStyleCnt="0"/>
      <dgm:spPr/>
    </dgm:pt>
    <dgm:pt modelId="{AF2B5D5C-4332-4C02-A54C-3A9ECE437F14}" type="pres">
      <dgm:prSet presAssocID="{66205C24-1E14-4142-8C86-337EB3DB34A1}" presName="textRect" presStyleLbl="revTx" presStyleIdx="2" presStyleCnt="4">
        <dgm:presLayoutVars>
          <dgm:chMax val="1"/>
          <dgm:chPref val="1"/>
        </dgm:presLayoutVars>
      </dgm:prSet>
      <dgm:spPr/>
    </dgm:pt>
    <dgm:pt modelId="{2B9B6DE6-154B-47F9-A7D1-2ACBD5A87A94}" type="pres">
      <dgm:prSet presAssocID="{20F5B113-AB92-4CF7-BCEA-8192B528AEC8}" presName="sibTrans" presStyleLbl="sibTrans2D1" presStyleIdx="0" presStyleCnt="0"/>
      <dgm:spPr/>
    </dgm:pt>
    <dgm:pt modelId="{497CDDF1-C571-46FB-8070-65C7758B811A}" type="pres">
      <dgm:prSet presAssocID="{39D07097-054F-4221-8E4F-64B7AD9148F9}" presName="compNode" presStyleCnt="0"/>
      <dgm:spPr/>
    </dgm:pt>
    <dgm:pt modelId="{1766352D-261E-4AE6-90BA-B33CE28E6607}" type="pres">
      <dgm:prSet presAssocID="{39D07097-054F-4221-8E4F-64B7AD9148F9}" presName="iconBgRect" presStyleLbl="bgShp" presStyleIdx="3" presStyleCnt="4"/>
      <dgm:spPr/>
    </dgm:pt>
    <dgm:pt modelId="{84E9FE41-821A-4CE1-8E0D-ED4E54D85E3E}" type="pres">
      <dgm:prSet presAssocID="{39D07097-054F-4221-8E4F-64B7AD9148F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B1186524-52A4-4741-9530-0D80F81C2B5F}" type="pres">
      <dgm:prSet presAssocID="{39D07097-054F-4221-8E4F-64B7AD9148F9}" presName="spaceRect" presStyleCnt="0"/>
      <dgm:spPr/>
    </dgm:pt>
    <dgm:pt modelId="{E8EDC142-8E71-4BAF-91A5-2A1DB26ED00C}" type="pres">
      <dgm:prSet presAssocID="{39D07097-054F-4221-8E4F-64B7AD9148F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367BC12-D875-49AE-8334-CC96BFD282E8}" type="presOf" srcId="{8EE579E5-9226-40C1-BADA-0F08846ADC14}" destId="{EF72AA1D-6ECB-4F11-B538-4ABBE7421326}" srcOrd="0" destOrd="0" presId="urn:microsoft.com/office/officeart/2018/2/layout/IconCircleList"/>
    <dgm:cxn modelId="{CA71E41A-5562-4060-8351-E8211A3029B5}" type="presOf" srcId="{F1DFCDAF-848F-4A96-BC63-88C1F347E526}" destId="{F26D2271-D1D9-45BA-8B87-89743B8C0CAB}" srcOrd="0" destOrd="0" presId="urn:microsoft.com/office/officeart/2018/2/layout/IconCircleList"/>
    <dgm:cxn modelId="{4C32BD35-5539-4A77-89F3-CE13C800B634}" srcId="{849629D8-3C3C-45CC-ABF0-77D9EB05BC4D}" destId="{66205C24-1E14-4142-8C86-337EB3DB34A1}" srcOrd="2" destOrd="0" parTransId="{65143033-AF0B-4FF0-8FD0-3BBFFF5BCA7F}" sibTransId="{20F5B113-AB92-4CF7-BCEA-8192B528AEC8}"/>
    <dgm:cxn modelId="{DC447C40-8A3E-40D2-9BE7-CBD1E4C57A21}" type="presOf" srcId="{EB83EB66-9432-45B6-9883-05D2F3DA72DC}" destId="{4DB99627-4C12-4639-A7A0-CCA3FDA283EE}" srcOrd="0" destOrd="0" presId="urn:microsoft.com/office/officeart/2018/2/layout/IconCircleList"/>
    <dgm:cxn modelId="{DAE70A46-34DD-4B96-A987-A55B576E80EB}" type="presOf" srcId="{6BCAEBCF-3947-47C8-A77C-3ABA2F1B55CA}" destId="{EEED551A-57DD-44DD-BAD2-D0785AEE3024}" srcOrd="0" destOrd="0" presId="urn:microsoft.com/office/officeart/2018/2/layout/IconCircleList"/>
    <dgm:cxn modelId="{9569E54D-F924-449F-8DE0-7041CB0D64C2}" type="presOf" srcId="{39D07097-054F-4221-8E4F-64B7AD9148F9}" destId="{E8EDC142-8E71-4BAF-91A5-2A1DB26ED00C}" srcOrd="0" destOrd="0" presId="urn:microsoft.com/office/officeart/2018/2/layout/IconCircleList"/>
    <dgm:cxn modelId="{DE25D14E-85DC-46BA-AF26-7824B86BEF2E}" type="presOf" srcId="{849629D8-3C3C-45CC-ABF0-77D9EB05BC4D}" destId="{08CA528A-C67B-48D4-8CFE-BAA450FFA7D4}" srcOrd="0" destOrd="0" presId="urn:microsoft.com/office/officeart/2018/2/layout/IconCircleList"/>
    <dgm:cxn modelId="{27B5F9C7-63D0-43C2-A84D-997F64C32A47}" type="presOf" srcId="{20F5B113-AB92-4CF7-BCEA-8192B528AEC8}" destId="{2B9B6DE6-154B-47F9-A7D1-2ACBD5A87A94}" srcOrd="0" destOrd="0" presId="urn:microsoft.com/office/officeart/2018/2/layout/IconCircleList"/>
    <dgm:cxn modelId="{44BBC2CA-C9E8-44B1-963D-0BE6B0E078CB}" srcId="{849629D8-3C3C-45CC-ABF0-77D9EB05BC4D}" destId="{6BCAEBCF-3947-47C8-A77C-3ABA2F1B55CA}" srcOrd="1" destOrd="0" parTransId="{2140767F-5087-435A-8D5E-0F78CF7A32B7}" sibTransId="{8EE579E5-9226-40C1-BADA-0F08846ADC14}"/>
    <dgm:cxn modelId="{7A6F47D2-2B62-4E19-A0FA-A246DF1F44A7}" srcId="{849629D8-3C3C-45CC-ABF0-77D9EB05BC4D}" destId="{39D07097-054F-4221-8E4F-64B7AD9148F9}" srcOrd="3" destOrd="0" parTransId="{0427064F-EB7D-4587-8AA7-7D3A8C802FDE}" sibTransId="{83CA4B27-FF5B-4533-8325-428AF94F6762}"/>
    <dgm:cxn modelId="{DCEC97DD-CFC6-4C35-8677-230D0418964E}" srcId="{849629D8-3C3C-45CC-ABF0-77D9EB05BC4D}" destId="{EB83EB66-9432-45B6-9883-05D2F3DA72DC}" srcOrd="0" destOrd="0" parTransId="{08F134EE-7128-4E01-8513-110BFB2FBEBF}" sibTransId="{F1DFCDAF-848F-4A96-BC63-88C1F347E526}"/>
    <dgm:cxn modelId="{903701E9-F636-4E2F-A1C2-BDF3A354572B}" type="presOf" srcId="{66205C24-1E14-4142-8C86-337EB3DB34A1}" destId="{AF2B5D5C-4332-4C02-A54C-3A9ECE437F14}" srcOrd="0" destOrd="0" presId="urn:microsoft.com/office/officeart/2018/2/layout/IconCircleList"/>
    <dgm:cxn modelId="{63C5AF54-240F-49E5-9F9B-552B8E479283}" type="presParOf" srcId="{08CA528A-C67B-48D4-8CFE-BAA450FFA7D4}" destId="{6D3FFE96-3650-4A0D-96DF-B2F69A5FCAAE}" srcOrd="0" destOrd="0" presId="urn:microsoft.com/office/officeart/2018/2/layout/IconCircleList"/>
    <dgm:cxn modelId="{0F77DE54-C0D8-4388-B2DD-73CE40F5E633}" type="presParOf" srcId="{6D3FFE96-3650-4A0D-96DF-B2F69A5FCAAE}" destId="{83591694-C6E8-4542-AB19-9630E9AFC268}" srcOrd="0" destOrd="0" presId="urn:microsoft.com/office/officeart/2018/2/layout/IconCircleList"/>
    <dgm:cxn modelId="{C4953848-DA45-43E1-86BE-B5B0B7A4C844}" type="presParOf" srcId="{83591694-C6E8-4542-AB19-9630E9AFC268}" destId="{79B04132-3FFD-4422-95AA-9A9BAA22E51A}" srcOrd="0" destOrd="0" presId="urn:microsoft.com/office/officeart/2018/2/layout/IconCircleList"/>
    <dgm:cxn modelId="{D0FD19C7-9173-49A1-9F41-09BF0CAD3BB1}" type="presParOf" srcId="{83591694-C6E8-4542-AB19-9630E9AFC268}" destId="{4EA57576-D088-410D-8CA5-92E3BF2C2535}" srcOrd="1" destOrd="0" presId="urn:microsoft.com/office/officeart/2018/2/layout/IconCircleList"/>
    <dgm:cxn modelId="{DF7736D7-930A-4A85-92AF-5D25CB32454B}" type="presParOf" srcId="{83591694-C6E8-4542-AB19-9630E9AFC268}" destId="{C3271017-64CC-4D6A-8B3E-3EFDB8C7ECB7}" srcOrd="2" destOrd="0" presId="urn:microsoft.com/office/officeart/2018/2/layout/IconCircleList"/>
    <dgm:cxn modelId="{9D66E50C-794E-4A8D-BFDD-93A5925D60F6}" type="presParOf" srcId="{83591694-C6E8-4542-AB19-9630E9AFC268}" destId="{4DB99627-4C12-4639-A7A0-CCA3FDA283EE}" srcOrd="3" destOrd="0" presId="urn:microsoft.com/office/officeart/2018/2/layout/IconCircleList"/>
    <dgm:cxn modelId="{1AA24DA5-5507-4842-B1E3-F5C11724EA33}" type="presParOf" srcId="{6D3FFE96-3650-4A0D-96DF-B2F69A5FCAAE}" destId="{F26D2271-D1D9-45BA-8B87-89743B8C0CAB}" srcOrd="1" destOrd="0" presId="urn:microsoft.com/office/officeart/2018/2/layout/IconCircleList"/>
    <dgm:cxn modelId="{AC02B298-1613-4092-877A-C930C7D7A1C0}" type="presParOf" srcId="{6D3FFE96-3650-4A0D-96DF-B2F69A5FCAAE}" destId="{4B8E2DA2-26AC-45D7-ABCA-017DE6C746EE}" srcOrd="2" destOrd="0" presId="urn:microsoft.com/office/officeart/2018/2/layout/IconCircleList"/>
    <dgm:cxn modelId="{90338360-1BDC-4E21-8108-18B268597859}" type="presParOf" srcId="{4B8E2DA2-26AC-45D7-ABCA-017DE6C746EE}" destId="{0C58D02B-ACE0-4275-B955-E3984619A9C7}" srcOrd="0" destOrd="0" presId="urn:microsoft.com/office/officeart/2018/2/layout/IconCircleList"/>
    <dgm:cxn modelId="{E321A20A-FC04-4172-81E9-C3A65D1B08F1}" type="presParOf" srcId="{4B8E2DA2-26AC-45D7-ABCA-017DE6C746EE}" destId="{945E59CA-1C8A-4913-915C-E08147D5D840}" srcOrd="1" destOrd="0" presId="urn:microsoft.com/office/officeart/2018/2/layout/IconCircleList"/>
    <dgm:cxn modelId="{30C5E122-F1B1-4472-90D3-AE2020057AD9}" type="presParOf" srcId="{4B8E2DA2-26AC-45D7-ABCA-017DE6C746EE}" destId="{1FFDB3C3-82B9-4A13-9D21-F785EE61E6B1}" srcOrd="2" destOrd="0" presId="urn:microsoft.com/office/officeart/2018/2/layout/IconCircleList"/>
    <dgm:cxn modelId="{CFDA0FC7-CA0D-4D0B-ACAB-E4C7361BF860}" type="presParOf" srcId="{4B8E2DA2-26AC-45D7-ABCA-017DE6C746EE}" destId="{EEED551A-57DD-44DD-BAD2-D0785AEE3024}" srcOrd="3" destOrd="0" presId="urn:microsoft.com/office/officeart/2018/2/layout/IconCircleList"/>
    <dgm:cxn modelId="{EED20964-1C95-4827-A362-96A551B54727}" type="presParOf" srcId="{6D3FFE96-3650-4A0D-96DF-B2F69A5FCAAE}" destId="{EF72AA1D-6ECB-4F11-B538-4ABBE7421326}" srcOrd="3" destOrd="0" presId="urn:microsoft.com/office/officeart/2018/2/layout/IconCircleList"/>
    <dgm:cxn modelId="{4DD782C7-2AB3-4856-985B-443EE71FEC8F}" type="presParOf" srcId="{6D3FFE96-3650-4A0D-96DF-B2F69A5FCAAE}" destId="{81A31535-3E89-4A3C-B475-6FC6FD3C5813}" srcOrd="4" destOrd="0" presId="urn:microsoft.com/office/officeart/2018/2/layout/IconCircleList"/>
    <dgm:cxn modelId="{685AC359-87DC-4A66-A0FE-4CCCA495D8CC}" type="presParOf" srcId="{81A31535-3E89-4A3C-B475-6FC6FD3C5813}" destId="{21799C7E-A4C1-4EFF-987B-8A2338D906EB}" srcOrd="0" destOrd="0" presId="urn:microsoft.com/office/officeart/2018/2/layout/IconCircleList"/>
    <dgm:cxn modelId="{BF27B8B1-0623-416B-B580-EAD2D46827ED}" type="presParOf" srcId="{81A31535-3E89-4A3C-B475-6FC6FD3C5813}" destId="{7E4492F6-37F3-4967-A139-F6401A2965B9}" srcOrd="1" destOrd="0" presId="urn:microsoft.com/office/officeart/2018/2/layout/IconCircleList"/>
    <dgm:cxn modelId="{A8E9D5FA-2947-49F8-9994-26E3FDE23708}" type="presParOf" srcId="{81A31535-3E89-4A3C-B475-6FC6FD3C5813}" destId="{C657343D-695C-4868-942D-7B9BEA161157}" srcOrd="2" destOrd="0" presId="urn:microsoft.com/office/officeart/2018/2/layout/IconCircleList"/>
    <dgm:cxn modelId="{1BF9945A-F589-4164-B07E-AA84680F392D}" type="presParOf" srcId="{81A31535-3E89-4A3C-B475-6FC6FD3C5813}" destId="{AF2B5D5C-4332-4C02-A54C-3A9ECE437F14}" srcOrd="3" destOrd="0" presId="urn:microsoft.com/office/officeart/2018/2/layout/IconCircleList"/>
    <dgm:cxn modelId="{9630EDE0-D706-40D6-9F6F-BF9B31D0E6E2}" type="presParOf" srcId="{6D3FFE96-3650-4A0D-96DF-B2F69A5FCAAE}" destId="{2B9B6DE6-154B-47F9-A7D1-2ACBD5A87A94}" srcOrd="5" destOrd="0" presId="urn:microsoft.com/office/officeart/2018/2/layout/IconCircleList"/>
    <dgm:cxn modelId="{82B90D3D-FB81-43B8-B990-740F6CFB8D82}" type="presParOf" srcId="{6D3FFE96-3650-4A0D-96DF-B2F69A5FCAAE}" destId="{497CDDF1-C571-46FB-8070-65C7758B811A}" srcOrd="6" destOrd="0" presId="urn:microsoft.com/office/officeart/2018/2/layout/IconCircleList"/>
    <dgm:cxn modelId="{42B7AA01-7550-4CD0-B6E7-60EB683363E4}" type="presParOf" srcId="{497CDDF1-C571-46FB-8070-65C7758B811A}" destId="{1766352D-261E-4AE6-90BA-B33CE28E6607}" srcOrd="0" destOrd="0" presId="urn:microsoft.com/office/officeart/2018/2/layout/IconCircleList"/>
    <dgm:cxn modelId="{0D40CA5B-9F7C-4FAB-AE6C-B4407C0BE017}" type="presParOf" srcId="{497CDDF1-C571-46FB-8070-65C7758B811A}" destId="{84E9FE41-821A-4CE1-8E0D-ED4E54D85E3E}" srcOrd="1" destOrd="0" presId="urn:microsoft.com/office/officeart/2018/2/layout/IconCircleList"/>
    <dgm:cxn modelId="{123A9605-EBCE-4746-8CE1-26155969448C}" type="presParOf" srcId="{497CDDF1-C571-46FB-8070-65C7758B811A}" destId="{B1186524-52A4-4741-9530-0D80F81C2B5F}" srcOrd="2" destOrd="0" presId="urn:microsoft.com/office/officeart/2018/2/layout/IconCircleList"/>
    <dgm:cxn modelId="{215F22BE-E803-4C2D-A4D5-FF4BF4880706}" type="presParOf" srcId="{497CDDF1-C571-46FB-8070-65C7758B811A}" destId="{E8EDC142-8E71-4BAF-91A5-2A1DB26ED00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36409B-AB6E-4614-8CFC-70E400F9D82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769250D-E56A-42B1-8D8D-9BEC23E87A9B}">
      <dgm:prSet/>
      <dgm:spPr/>
      <dgm:t>
        <a:bodyPr/>
        <a:lstStyle/>
        <a:p>
          <a:r>
            <a:rPr lang="it-IT"/>
            <a:t>Rischio di discriminazione genetica (lavoro, assicurazioni).</a:t>
          </a:r>
          <a:endParaRPr lang="en-US"/>
        </a:p>
      </dgm:t>
    </dgm:pt>
    <dgm:pt modelId="{ABDFF343-79ED-4EB8-B035-793A4D8E9A83}" type="parTrans" cxnId="{C8BBADFD-23B5-40C9-A921-445B289F1DE5}">
      <dgm:prSet/>
      <dgm:spPr/>
      <dgm:t>
        <a:bodyPr/>
        <a:lstStyle/>
        <a:p>
          <a:endParaRPr lang="en-US"/>
        </a:p>
      </dgm:t>
    </dgm:pt>
    <dgm:pt modelId="{0D4B24CA-FB57-4245-86C9-4720E41344A1}" type="sibTrans" cxnId="{C8BBADFD-23B5-40C9-A921-445B289F1DE5}">
      <dgm:prSet/>
      <dgm:spPr/>
      <dgm:t>
        <a:bodyPr/>
        <a:lstStyle/>
        <a:p>
          <a:endParaRPr lang="en-US"/>
        </a:p>
      </dgm:t>
    </dgm:pt>
    <dgm:pt modelId="{E612AC42-3BC4-4B4E-97EC-6882B1793278}">
      <dgm:prSet/>
      <dgm:spPr/>
      <dgm:t>
        <a:bodyPr/>
        <a:lstStyle/>
        <a:p>
          <a:r>
            <a:rPr lang="it-IT"/>
            <a:t>Problemi di privacy dei dati genetici.</a:t>
          </a:r>
          <a:endParaRPr lang="en-US"/>
        </a:p>
      </dgm:t>
    </dgm:pt>
    <dgm:pt modelId="{AC337395-5C72-4C35-926C-68D11F4A22B7}" type="parTrans" cxnId="{562AACFB-F3D7-4A62-9FBD-218E170050CD}">
      <dgm:prSet/>
      <dgm:spPr/>
      <dgm:t>
        <a:bodyPr/>
        <a:lstStyle/>
        <a:p>
          <a:endParaRPr lang="en-US"/>
        </a:p>
      </dgm:t>
    </dgm:pt>
    <dgm:pt modelId="{EB4F2E6F-C574-4D80-8262-2AFB5302E0E7}" type="sibTrans" cxnId="{562AACFB-F3D7-4A62-9FBD-218E170050CD}">
      <dgm:prSet/>
      <dgm:spPr/>
      <dgm:t>
        <a:bodyPr/>
        <a:lstStyle/>
        <a:p>
          <a:endParaRPr lang="en-US"/>
        </a:p>
      </dgm:t>
    </dgm:pt>
    <dgm:pt modelId="{9926202A-2C56-47CF-B3CF-3BEF47F7A1E7}">
      <dgm:prSet/>
      <dgm:spPr/>
      <dgm:t>
        <a:bodyPr/>
        <a:lstStyle/>
        <a:p>
          <a:r>
            <a:rPr lang="it-IT"/>
            <a:t>Discussioni su editing genetico (es. CRISPR).</a:t>
          </a:r>
          <a:endParaRPr lang="en-US"/>
        </a:p>
      </dgm:t>
    </dgm:pt>
    <dgm:pt modelId="{2DC03A8E-CEAF-4CEF-B491-CEFB56ABE994}" type="parTrans" cxnId="{DDCEB273-BB0B-42F7-8F69-148F34493307}">
      <dgm:prSet/>
      <dgm:spPr/>
      <dgm:t>
        <a:bodyPr/>
        <a:lstStyle/>
        <a:p>
          <a:endParaRPr lang="en-US"/>
        </a:p>
      </dgm:t>
    </dgm:pt>
    <dgm:pt modelId="{D733F670-916E-4E43-B80D-A563D27E7AC3}" type="sibTrans" cxnId="{DDCEB273-BB0B-42F7-8F69-148F34493307}">
      <dgm:prSet/>
      <dgm:spPr/>
      <dgm:t>
        <a:bodyPr/>
        <a:lstStyle/>
        <a:p>
          <a:endParaRPr lang="en-US"/>
        </a:p>
      </dgm:t>
    </dgm:pt>
    <dgm:pt modelId="{A02DB08A-1AC1-4CB2-A497-7612E68108D2}">
      <dgm:prSet/>
      <dgm:spPr/>
      <dgm:t>
        <a:bodyPr/>
        <a:lstStyle/>
        <a:p>
          <a:r>
            <a:rPr lang="it-IT"/>
            <a:t>Necessità di regole etiche nella ricerca.</a:t>
          </a:r>
          <a:endParaRPr lang="en-US"/>
        </a:p>
      </dgm:t>
    </dgm:pt>
    <dgm:pt modelId="{EE5FA5C2-1BCE-4AFE-8397-96A50F27D9B6}" type="parTrans" cxnId="{0327B2CC-2DB8-43A4-A85A-2E1AFFC6EFCB}">
      <dgm:prSet/>
      <dgm:spPr/>
      <dgm:t>
        <a:bodyPr/>
        <a:lstStyle/>
        <a:p>
          <a:endParaRPr lang="en-US"/>
        </a:p>
      </dgm:t>
    </dgm:pt>
    <dgm:pt modelId="{95823D3C-DF08-43F1-972A-BABB955C4ECC}" type="sibTrans" cxnId="{0327B2CC-2DB8-43A4-A85A-2E1AFFC6EFCB}">
      <dgm:prSet/>
      <dgm:spPr/>
      <dgm:t>
        <a:bodyPr/>
        <a:lstStyle/>
        <a:p>
          <a:endParaRPr lang="en-US"/>
        </a:p>
      </dgm:t>
    </dgm:pt>
    <dgm:pt modelId="{D31CC71D-2D5A-8B48-83D2-98D057644760}" type="pres">
      <dgm:prSet presAssocID="{1136409B-AB6E-4614-8CFC-70E400F9D82B}" presName="linear" presStyleCnt="0">
        <dgm:presLayoutVars>
          <dgm:animLvl val="lvl"/>
          <dgm:resizeHandles val="exact"/>
        </dgm:presLayoutVars>
      </dgm:prSet>
      <dgm:spPr/>
    </dgm:pt>
    <dgm:pt modelId="{004FA106-479D-3A42-A3EF-CBE7554ADDE0}" type="pres">
      <dgm:prSet presAssocID="{C769250D-E56A-42B1-8D8D-9BEC23E87A9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A02E595-3E64-564A-9E34-8EB3E7152E96}" type="pres">
      <dgm:prSet presAssocID="{0D4B24CA-FB57-4245-86C9-4720E41344A1}" presName="spacer" presStyleCnt="0"/>
      <dgm:spPr/>
    </dgm:pt>
    <dgm:pt modelId="{5852D7BC-51C9-9D47-99EE-7591BC8AA627}" type="pres">
      <dgm:prSet presAssocID="{E612AC42-3BC4-4B4E-97EC-6882B179327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2CCFDF1-C6FC-5C47-9933-5A463135FA1D}" type="pres">
      <dgm:prSet presAssocID="{EB4F2E6F-C574-4D80-8262-2AFB5302E0E7}" presName="spacer" presStyleCnt="0"/>
      <dgm:spPr/>
    </dgm:pt>
    <dgm:pt modelId="{9326AA9F-D52D-5C43-BE66-78BA24D9086E}" type="pres">
      <dgm:prSet presAssocID="{9926202A-2C56-47CF-B3CF-3BEF47F7A1E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5F6912E-6A1C-3642-B3AA-565D6D788CAB}" type="pres">
      <dgm:prSet presAssocID="{D733F670-916E-4E43-B80D-A563D27E7AC3}" presName="spacer" presStyleCnt="0"/>
      <dgm:spPr/>
    </dgm:pt>
    <dgm:pt modelId="{1B781AE4-1BDE-4C44-BDB3-C59FAC1971DA}" type="pres">
      <dgm:prSet presAssocID="{A02DB08A-1AC1-4CB2-A497-7612E68108D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5F2E714-999A-744D-9D2C-41153974CF05}" type="presOf" srcId="{9926202A-2C56-47CF-B3CF-3BEF47F7A1E7}" destId="{9326AA9F-D52D-5C43-BE66-78BA24D9086E}" srcOrd="0" destOrd="0" presId="urn:microsoft.com/office/officeart/2005/8/layout/vList2"/>
    <dgm:cxn modelId="{19F91E23-A57D-5C49-9B74-4D8A0B90B1E9}" type="presOf" srcId="{C769250D-E56A-42B1-8D8D-9BEC23E87A9B}" destId="{004FA106-479D-3A42-A3EF-CBE7554ADDE0}" srcOrd="0" destOrd="0" presId="urn:microsoft.com/office/officeart/2005/8/layout/vList2"/>
    <dgm:cxn modelId="{6F172452-1A24-0B40-B04F-8704134C80E1}" type="presOf" srcId="{A02DB08A-1AC1-4CB2-A497-7612E68108D2}" destId="{1B781AE4-1BDE-4C44-BDB3-C59FAC1971DA}" srcOrd="0" destOrd="0" presId="urn:microsoft.com/office/officeart/2005/8/layout/vList2"/>
    <dgm:cxn modelId="{EB3E356F-4EAC-A54F-926F-7D634B6CEEC6}" type="presOf" srcId="{E612AC42-3BC4-4B4E-97EC-6882B1793278}" destId="{5852D7BC-51C9-9D47-99EE-7591BC8AA627}" srcOrd="0" destOrd="0" presId="urn:microsoft.com/office/officeart/2005/8/layout/vList2"/>
    <dgm:cxn modelId="{DDCEB273-BB0B-42F7-8F69-148F34493307}" srcId="{1136409B-AB6E-4614-8CFC-70E400F9D82B}" destId="{9926202A-2C56-47CF-B3CF-3BEF47F7A1E7}" srcOrd="2" destOrd="0" parTransId="{2DC03A8E-CEAF-4CEF-B491-CEFB56ABE994}" sibTransId="{D733F670-916E-4E43-B80D-A563D27E7AC3}"/>
    <dgm:cxn modelId="{0327B2CC-2DB8-43A4-A85A-2E1AFFC6EFCB}" srcId="{1136409B-AB6E-4614-8CFC-70E400F9D82B}" destId="{A02DB08A-1AC1-4CB2-A497-7612E68108D2}" srcOrd="3" destOrd="0" parTransId="{EE5FA5C2-1BCE-4AFE-8397-96A50F27D9B6}" sibTransId="{95823D3C-DF08-43F1-972A-BABB955C4ECC}"/>
    <dgm:cxn modelId="{B28E63F8-551B-C546-A00F-16789BD21ED3}" type="presOf" srcId="{1136409B-AB6E-4614-8CFC-70E400F9D82B}" destId="{D31CC71D-2D5A-8B48-83D2-98D057644760}" srcOrd="0" destOrd="0" presId="urn:microsoft.com/office/officeart/2005/8/layout/vList2"/>
    <dgm:cxn modelId="{562AACFB-F3D7-4A62-9FBD-218E170050CD}" srcId="{1136409B-AB6E-4614-8CFC-70E400F9D82B}" destId="{E612AC42-3BC4-4B4E-97EC-6882B1793278}" srcOrd="1" destOrd="0" parTransId="{AC337395-5C72-4C35-926C-68D11F4A22B7}" sibTransId="{EB4F2E6F-C574-4D80-8262-2AFB5302E0E7}"/>
    <dgm:cxn modelId="{C8BBADFD-23B5-40C9-A921-445B289F1DE5}" srcId="{1136409B-AB6E-4614-8CFC-70E400F9D82B}" destId="{C769250D-E56A-42B1-8D8D-9BEC23E87A9B}" srcOrd="0" destOrd="0" parTransId="{ABDFF343-79ED-4EB8-B035-793A4D8E9A83}" sibTransId="{0D4B24CA-FB57-4245-86C9-4720E41344A1}"/>
    <dgm:cxn modelId="{0FAEA09C-330A-194F-A732-D9DE62014DD8}" type="presParOf" srcId="{D31CC71D-2D5A-8B48-83D2-98D057644760}" destId="{004FA106-479D-3A42-A3EF-CBE7554ADDE0}" srcOrd="0" destOrd="0" presId="urn:microsoft.com/office/officeart/2005/8/layout/vList2"/>
    <dgm:cxn modelId="{0FB02354-FD01-9441-9D96-DB6D2DC8621A}" type="presParOf" srcId="{D31CC71D-2D5A-8B48-83D2-98D057644760}" destId="{6A02E595-3E64-564A-9E34-8EB3E7152E96}" srcOrd="1" destOrd="0" presId="urn:microsoft.com/office/officeart/2005/8/layout/vList2"/>
    <dgm:cxn modelId="{7AA4D707-E4D7-124F-8ABD-39EF9D6C441D}" type="presParOf" srcId="{D31CC71D-2D5A-8B48-83D2-98D057644760}" destId="{5852D7BC-51C9-9D47-99EE-7591BC8AA627}" srcOrd="2" destOrd="0" presId="urn:microsoft.com/office/officeart/2005/8/layout/vList2"/>
    <dgm:cxn modelId="{60C6107B-5A06-1E47-AF09-9A434B24D956}" type="presParOf" srcId="{D31CC71D-2D5A-8B48-83D2-98D057644760}" destId="{52CCFDF1-C6FC-5C47-9933-5A463135FA1D}" srcOrd="3" destOrd="0" presId="urn:microsoft.com/office/officeart/2005/8/layout/vList2"/>
    <dgm:cxn modelId="{7663CCB3-E26C-AC4A-B37A-BFD646EAE90C}" type="presParOf" srcId="{D31CC71D-2D5A-8B48-83D2-98D057644760}" destId="{9326AA9F-D52D-5C43-BE66-78BA24D9086E}" srcOrd="4" destOrd="0" presId="urn:microsoft.com/office/officeart/2005/8/layout/vList2"/>
    <dgm:cxn modelId="{D3D4C27E-FD61-B84C-B716-B0F8D0702FA6}" type="presParOf" srcId="{D31CC71D-2D5A-8B48-83D2-98D057644760}" destId="{A5F6912E-6A1C-3642-B3AA-565D6D788CAB}" srcOrd="5" destOrd="0" presId="urn:microsoft.com/office/officeart/2005/8/layout/vList2"/>
    <dgm:cxn modelId="{A6E7AB1E-6E19-7E42-A03E-4A8626E7ED16}" type="presParOf" srcId="{D31CC71D-2D5A-8B48-83D2-98D057644760}" destId="{1B781AE4-1BDE-4C44-BDB3-C59FAC1971D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F09FD5-E5CA-4E78-A928-FC3C43D5D6A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CA617A-E556-43DA-BAE0-BEDE7778D081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Il Progetto Genoma Umano ha rivoluzionato la biologia.</a:t>
          </a:r>
          <a:endParaRPr lang="en-US"/>
        </a:p>
      </dgm:t>
    </dgm:pt>
    <dgm:pt modelId="{DAE05283-9C22-4BC3-8C81-6F287FB78B13}" type="parTrans" cxnId="{F719FF64-99D3-414B-8439-532B3C3C5CC8}">
      <dgm:prSet/>
      <dgm:spPr/>
      <dgm:t>
        <a:bodyPr/>
        <a:lstStyle/>
        <a:p>
          <a:endParaRPr lang="en-US"/>
        </a:p>
      </dgm:t>
    </dgm:pt>
    <dgm:pt modelId="{8219FF87-951F-4874-8DC3-9DCCF3D80902}" type="sibTrans" cxnId="{F719FF64-99D3-414B-8439-532B3C3C5CC8}">
      <dgm:prSet/>
      <dgm:spPr/>
      <dgm:t>
        <a:bodyPr/>
        <a:lstStyle/>
        <a:p>
          <a:endParaRPr lang="en-US"/>
        </a:p>
      </dgm:t>
    </dgm:pt>
    <dgm:pt modelId="{4DEA64B8-B334-49DC-AED2-55A9EF5E1F97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Ha aperto la strada alla medicina del futuro.</a:t>
          </a:r>
          <a:endParaRPr lang="en-US"/>
        </a:p>
      </dgm:t>
    </dgm:pt>
    <dgm:pt modelId="{847BA5F1-AF82-4C8D-92A0-5C2EF8037B68}" type="parTrans" cxnId="{7615698C-75E0-42EF-80E7-82709F916961}">
      <dgm:prSet/>
      <dgm:spPr/>
      <dgm:t>
        <a:bodyPr/>
        <a:lstStyle/>
        <a:p>
          <a:endParaRPr lang="en-US"/>
        </a:p>
      </dgm:t>
    </dgm:pt>
    <dgm:pt modelId="{F5EFEC0F-CB4D-4D04-9D7B-E31C78CC6F3D}" type="sibTrans" cxnId="{7615698C-75E0-42EF-80E7-82709F916961}">
      <dgm:prSet/>
      <dgm:spPr/>
      <dgm:t>
        <a:bodyPr/>
        <a:lstStyle/>
        <a:p>
          <a:endParaRPr lang="en-US"/>
        </a:p>
      </dgm:t>
    </dgm:pt>
    <dgm:pt modelId="{A349EBC0-BFC8-4373-9C25-D89684C29042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E continua a influenzare la ricerca genetica e biotecnologica.</a:t>
          </a:r>
          <a:endParaRPr lang="en-US"/>
        </a:p>
      </dgm:t>
    </dgm:pt>
    <dgm:pt modelId="{E84C8537-D099-452E-BC28-BF2DA2F43F10}" type="parTrans" cxnId="{DF0947E2-2D0C-4A1A-96D1-CDCED5E2B593}">
      <dgm:prSet/>
      <dgm:spPr/>
      <dgm:t>
        <a:bodyPr/>
        <a:lstStyle/>
        <a:p>
          <a:endParaRPr lang="en-US"/>
        </a:p>
      </dgm:t>
    </dgm:pt>
    <dgm:pt modelId="{FB8D7E99-9F3C-407E-AF2C-D1B79AAE95E8}" type="sibTrans" cxnId="{DF0947E2-2D0C-4A1A-96D1-CDCED5E2B593}">
      <dgm:prSet/>
      <dgm:spPr/>
      <dgm:t>
        <a:bodyPr/>
        <a:lstStyle/>
        <a:p>
          <a:endParaRPr lang="en-US"/>
        </a:p>
      </dgm:t>
    </dgm:pt>
    <dgm:pt modelId="{D642B2B4-F440-47D5-8B7A-FEA82A194670}" type="pres">
      <dgm:prSet presAssocID="{51F09FD5-E5CA-4E78-A928-FC3C43D5D6AD}" presName="root" presStyleCnt="0">
        <dgm:presLayoutVars>
          <dgm:dir/>
          <dgm:resizeHandles val="exact"/>
        </dgm:presLayoutVars>
      </dgm:prSet>
      <dgm:spPr/>
    </dgm:pt>
    <dgm:pt modelId="{37015238-2546-46CD-AF1F-EF7392A8DD5C}" type="pres">
      <dgm:prSet presAssocID="{5ECA617A-E556-43DA-BAE0-BEDE7778D081}" presName="compNode" presStyleCnt="0"/>
      <dgm:spPr/>
    </dgm:pt>
    <dgm:pt modelId="{E01DDD74-116C-495F-8B14-14DA79DE694A}" type="pres">
      <dgm:prSet presAssocID="{5ECA617A-E556-43DA-BAE0-BEDE7778D081}" presName="bgRect" presStyleLbl="bgShp" presStyleIdx="0" presStyleCnt="3"/>
      <dgm:spPr/>
    </dgm:pt>
    <dgm:pt modelId="{B8ED6225-2C19-449C-B5BC-C8BC353793F2}" type="pres">
      <dgm:prSet presAssocID="{5ECA617A-E556-43DA-BAE0-BEDE7778D08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4831D49C-06A7-4E9E-ACCE-A03A17EF5660}" type="pres">
      <dgm:prSet presAssocID="{5ECA617A-E556-43DA-BAE0-BEDE7778D081}" presName="spaceRect" presStyleCnt="0"/>
      <dgm:spPr/>
    </dgm:pt>
    <dgm:pt modelId="{0CF8C87E-0D2D-4D96-90C4-6D02FC69B20C}" type="pres">
      <dgm:prSet presAssocID="{5ECA617A-E556-43DA-BAE0-BEDE7778D081}" presName="parTx" presStyleLbl="revTx" presStyleIdx="0" presStyleCnt="3">
        <dgm:presLayoutVars>
          <dgm:chMax val="0"/>
          <dgm:chPref val="0"/>
        </dgm:presLayoutVars>
      </dgm:prSet>
      <dgm:spPr/>
    </dgm:pt>
    <dgm:pt modelId="{96DBD8AC-CEA7-48F0-A58A-8FB9CCD150AE}" type="pres">
      <dgm:prSet presAssocID="{8219FF87-951F-4874-8DC3-9DCCF3D80902}" presName="sibTrans" presStyleCnt="0"/>
      <dgm:spPr/>
    </dgm:pt>
    <dgm:pt modelId="{43D2A0E0-CE73-4A03-AEE7-4638F941108D}" type="pres">
      <dgm:prSet presAssocID="{4DEA64B8-B334-49DC-AED2-55A9EF5E1F97}" presName="compNode" presStyleCnt="0"/>
      <dgm:spPr/>
    </dgm:pt>
    <dgm:pt modelId="{A9CA3F50-21E8-48B1-A3F0-45FC10410A4F}" type="pres">
      <dgm:prSet presAssocID="{4DEA64B8-B334-49DC-AED2-55A9EF5E1F97}" presName="bgRect" presStyleLbl="bgShp" presStyleIdx="1" presStyleCnt="3"/>
      <dgm:spPr/>
    </dgm:pt>
    <dgm:pt modelId="{269AB5F6-C103-4A6B-9A67-78B936C4E870}" type="pres">
      <dgm:prSet presAssocID="{4DEA64B8-B334-49DC-AED2-55A9EF5E1F9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ttore"/>
        </a:ext>
      </dgm:extLst>
    </dgm:pt>
    <dgm:pt modelId="{3C7AC8C8-7BDB-4402-8EE9-56049A62A593}" type="pres">
      <dgm:prSet presAssocID="{4DEA64B8-B334-49DC-AED2-55A9EF5E1F97}" presName="spaceRect" presStyleCnt="0"/>
      <dgm:spPr/>
    </dgm:pt>
    <dgm:pt modelId="{3E5FDE39-8318-4909-A1C5-98567261BB18}" type="pres">
      <dgm:prSet presAssocID="{4DEA64B8-B334-49DC-AED2-55A9EF5E1F97}" presName="parTx" presStyleLbl="revTx" presStyleIdx="1" presStyleCnt="3">
        <dgm:presLayoutVars>
          <dgm:chMax val="0"/>
          <dgm:chPref val="0"/>
        </dgm:presLayoutVars>
      </dgm:prSet>
      <dgm:spPr/>
    </dgm:pt>
    <dgm:pt modelId="{B4EC17A3-B1EC-41B3-9A6D-F07434C6BC3A}" type="pres">
      <dgm:prSet presAssocID="{F5EFEC0F-CB4D-4D04-9D7B-E31C78CC6F3D}" presName="sibTrans" presStyleCnt="0"/>
      <dgm:spPr/>
    </dgm:pt>
    <dgm:pt modelId="{22792269-03A3-42D2-8A97-005E4879E8CB}" type="pres">
      <dgm:prSet presAssocID="{A349EBC0-BFC8-4373-9C25-D89684C29042}" presName="compNode" presStyleCnt="0"/>
      <dgm:spPr/>
    </dgm:pt>
    <dgm:pt modelId="{93BCC9C9-137B-43D0-BBD3-9456DA8EFA8E}" type="pres">
      <dgm:prSet presAssocID="{A349EBC0-BFC8-4373-9C25-D89684C29042}" presName="bgRect" presStyleLbl="bgShp" presStyleIdx="2" presStyleCnt="3"/>
      <dgm:spPr/>
    </dgm:pt>
    <dgm:pt modelId="{8500CDA5-82C5-435E-9E40-098419FA907E}" type="pres">
      <dgm:prSet presAssocID="{A349EBC0-BFC8-4373-9C25-D89684C2904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CCD6B10C-54A9-433C-B98C-90E39F9D8300}" type="pres">
      <dgm:prSet presAssocID="{A349EBC0-BFC8-4373-9C25-D89684C29042}" presName="spaceRect" presStyleCnt="0"/>
      <dgm:spPr/>
    </dgm:pt>
    <dgm:pt modelId="{B3C6EF6A-0C2B-4ABA-AB2E-B3510315C7EF}" type="pres">
      <dgm:prSet presAssocID="{A349EBC0-BFC8-4373-9C25-D89684C2904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9DCC529-1D2E-4A72-AA89-AA3ACA4D7FC7}" type="presOf" srcId="{4DEA64B8-B334-49DC-AED2-55A9EF5E1F97}" destId="{3E5FDE39-8318-4909-A1C5-98567261BB18}" srcOrd="0" destOrd="0" presId="urn:microsoft.com/office/officeart/2018/2/layout/IconVerticalSolidList"/>
    <dgm:cxn modelId="{5CA4792F-8F22-48A0-BF12-F8E8CCE122F2}" type="presOf" srcId="{A349EBC0-BFC8-4373-9C25-D89684C29042}" destId="{B3C6EF6A-0C2B-4ABA-AB2E-B3510315C7EF}" srcOrd="0" destOrd="0" presId="urn:microsoft.com/office/officeart/2018/2/layout/IconVerticalSolidList"/>
    <dgm:cxn modelId="{F719FF64-99D3-414B-8439-532B3C3C5CC8}" srcId="{51F09FD5-E5CA-4E78-A928-FC3C43D5D6AD}" destId="{5ECA617A-E556-43DA-BAE0-BEDE7778D081}" srcOrd="0" destOrd="0" parTransId="{DAE05283-9C22-4BC3-8C81-6F287FB78B13}" sibTransId="{8219FF87-951F-4874-8DC3-9DCCF3D80902}"/>
    <dgm:cxn modelId="{7615698C-75E0-42EF-80E7-82709F916961}" srcId="{51F09FD5-E5CA-4E78-A928-FC3C43D5D6AD}" destId="{4DEA64B8-B334-49DC-AED2-55A9EF5E1F97}" srcOrd="1" destOrd="0" parTransId="{847BA5F1-AF82-4C8D-92A0-5C2EF8037B68}" sibTransId="{F5EFEC0F-CB4D-4D04-9D7B-E31C78CC6F3D}"/>
    <dgm:cxn modelId="{F2DBAA9A-CDDC-4C55-BC18-186EBCBA7A51}" type="presOf" srcId="{51F09FD5-E5CA-4E78-A928-FC3C43D5D6AD}" destId="{D642B2B4-F440-47D5-8B7A-FEA82A194670}" srcOrd="0" destOrd="0" presId="urn:microsoft.com/office/officeart/2018/2/layout/IconVerticalSolidList"/>
    <dgm:cxn modelId="{82EF38D1-5BF6-48C0-AEDF-1066FA75C683}" type="presOf" srcId="{5ECA617A-E556-43DA-BAE0-BEDE7778D081}" destId="{0CF8C87E-0D2D-4D96-90C4-6D02FC69B20C}" srcOrd="0" destOrd="0" presId="urn:microsoft.com/office/officeart/2018/2/layout/IconVerticalSolidList"/>
    <dgm:cxn modelId="{DF0947E2-2D0C-4A1A-96D1-CDCED5E2B593}" srcId="{51F09FD5-E5CA-4E78-A928-FC3C43D5D6AD}" destId="{A349EBC0-BFC8-4373-9C25-D89684C29042}" srcOrd="2" destOrd="0" parTransId="{E84C8537-D099-452E-BC28-BF2DA2F43F10}" sibTransId="{FB8D7E99-9F3C-407E-AF2C-D1B79AAE95E8}"/>
    <dgm:cxn modelId="{AA0304FE-C98F-477A-A6E3-D1E801087E40}" type="presParOf" srcId="{D642B2B4-F440-47D5-8B7A-FEA82A194670}" destId="{37015238-2546-46CD-AF1F-EF7392A8DD5C}" srcOrd="0" destOrd="0" presId="urn:microsoft.com/office/officeart/2018/2/layout/IconVerticalSolidList"/>
    <dgm:cxn modelId="{0750B53D-7A1D-4DB2-80C7-44673F3A9C13}" type="presParOf" srcId="{37015238-2546-46CD-AF1F-EF7392A8DD5C}" destId="{E01DDD74-116C-495F-8B14-14DA79DE694A}" srcOrd="0" destOrd="0" presId="urn:microsoft.com/office/officeart/2018/2/layout/IconVerticalSolidList"/>
    <dgm:cxn modelId="{78653664-AA22-4980-96D0-41BAC4CF9ECE}" type="presParOf" srcId="{37015238-2546-46CD-AF1F-EF7392A8DD5C}" destId="{B8ED6225-2C19-449C-B5BC-C8BC353793F2}" srcOrd="1" destOrd="0" presId="urn:microsoft.com/office/officeart/2018/2/layout/IconVerticalSolidList"/>
    <dgm:cxn modelId="{77ADA950-CCBE-4D44-934E-A07C74D6F6DA}" type="presParOf" srcId="{37015238-2546-46CD-AF1F-EF7392A8DD5C}" destId="{4831D49C-06A7-4E9E-ACCE-A03A17EF5660}" srcOrd="2" destOrd="0" presId="urn:microsoft.com/office/officeart/2018/2/layout/IconVerticalSolidList"/>
    <dgm:cxn modelId="{88364440-7087-4F78-9C3D-450B9184AF7B}" type="presParOf" srcId="{37015238-2546-46CD-AF1F-EF7392A8DD5C}" destId="{0CF8C87E-0D2D-4D96-90C4-6D02FC69B20C}" srcOrd="3" destOrd="0" presId="urn:microsoft.com/office/officeart/2018/2/layout/IconVerticalSolidList"/>
    <dgm:cxn modelId="{632155B2-0FA7-4F8A-8ADF-C06B3D09B104}" type="presParOf" srcId="{D642B2B4-F440-47D5-8B7A-FEA82A194670}" destId="{96DBD8AC-CEA7-48F0-A58A-8FB9CCD150AE}" srcOrd="1" destOrd="0" presId="urn:microsoft.com/office/officeart/2018/2/layout/IconVerticalSolidList"/>
    <dgm:cxn modelId="{9615B4AB-6BE1-4B83-8010-204C1AD743BA}" type="presParOf" srcId="{D642B2B4-F440-47D5-8B7A-FEA82A194670}" destId="{43D2A0E0-CE73-4A03-AEE7-4638F941108D}" srcOrd="2" destOrd="0" presId="urn:microsoft.com/office/officeart/2018/2/layout/IconVerticalSolidList"/>
    <dgm:cxn modelId="{1E39A852-E3A1-430A-9043-8762B980AA07}" type="presParOf" srcId="{43D2A0E0-CE73-4A03-AEE7-4638F941108D}" destId="{A9CA3F50-21E8-48B1-A3F0-45FC10410A4F}" srcOrd="0" destOrd="0" presId="urn:microsoft.com/office/officeart/2018/2/layout/IconVerticalSolidList"/>
    <dgm:cxn modelId="{2DDE2E01-F63C-47E0-8679-3CB17E79EEE4}" type="presParOf" srcId="{43D2A0E0-CE73-4A03-AEE7-4638F941108D}" destId="{269AB5F6-C103-4A6B-9A67-78B936C4E870}" srcOrd="1" destOrd="0" presId="urn:microsoft.com/office/officeart/2018/2/layout/IconVerticalSolidList"/>
    <dgm:cxn modelId="{7FC0B192-10A7-4B75-831A-F902372C9770}" type="presParOf" srcId="{43D2A0E0-CE73-4A03-AEE7-4638F941108D}" destId="{3C7AC8C8-7BDB-4402-8EE9-56049A62A593}" srcOrd="2" destOrd="0" presId="urn:microsoft.com/office/officeart/2018/2/layout/IconVerticalSolidList"/>
    <dgm:cxn modelId="{376B448E-2ED6-4ACA-B930-C755135BF9AC}" type="presParOf" srcId="{43D2A0E0-CE73-4A03-AEE7-4638F941108D}" destId="{3E5FDE39-8318-4909-A1C5-98567261BB18}" srcOrd="3" destOrd="0" presId="urn:microsoft.com/office/officeart/2018/2/layout/IconVerticalSolidList"/>
    <dgm:cxn modelId="{235AD242-15D7-49B9-820C-4188717A5838}" type="presParOf" srcId="{D642B2B4-F440-47D5-8B7A-FEA82A194670}" destId="{B4EC17A3-B1EC-41B3-9A6D-F07434C6BC3A}" srcOrd="3" destOrd="0" presId="urn:microsoft.com/office/officeart/2018/2/layout/IconVerticalSolidList"/>
    <dgm:cxn modelId="{CAEAA196-7BA5-4DA9-8FD9-6BA3A368E28B}" type="presParOf" srcId="{D642B2B4-F440-47D5-8B7A-FEA82A194670}" destId="{22792269-03A3-42D2-8A97-005E4879E8CB}" srcOrd="4" destOrd="0" presId="urn:microsoft.com/office/officeart/2018/2/layout/IconVerticalSolidList"/>
    <dgm:cxn modelId="{CFAB4C0B-E8E6-4D92-AE2B-FD78DF1670DB}" type="presParOf" srcId="{22792269-03A3-42D2-8A97-005E4879E8CB}" destId="{93BCC9C9-137B-43D0-BBD3-9456DA8EFA8E}" srcOrd="0" destOrd="0" presId="urn:microsoft.com/office/officeart/2018/2/layout/IconVerticalSolidList"/>
    <dgm:cxn modelId="{24C5C717-C1A3-4065-8ED6-4D87C32ADF90}" type="presParOf" srcId="{22792269-03A3-42D2-8A97-005E4879E8CB}" destId="{8500CDA5-82C5-435E-9E40-098419FA907E}" srcOrd="1" destOrd="0" presId="urn:microsoft.com/office/officeart/2018/2/layout/IconVerticalSolidList"/>
    <dgm:cxn modelId="{8D09D2EF-F4E4-44E3-BE75-33FD17573EBE}" type="presParOf" srcId="{22792269-03A3-42D2-8A97-005E4879E8CB}" destId="{CCD6B10C-54A9-433C-B98C-90E39F9D8300}" srcOrd="2" destOrd="0" presId="urn:microsoft.com/office/officeart/2018/2/layout/IconVerticalSolidList"/>
    <dgm:cxn modelId="{4B40DDB5-821E-4F3B-A12E-CC85208CDACC}" type="presParOf" srcId="{22792269-03A3-42D2-8A97-005E4879E8CB}" destId="{B3C6EF6A-0C2B-4ABA-AB2E-B3510315C7E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1CF86F-53DB-4702-B41D-0DAA84EE4CA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9882705-958C-4A99-A7D7-85B2C4A1CC1F}">
      <dgm:prSet/>
      <dgm:spPr/>
      <dgm:t>
        <a:bodyPr/>
        <a:lstStyle/>
        <a:p>
          <a:r>
            <a:rPr lang="it-IT"/>
            <a:t>National Human Genome Research Institute (NHGRI)</a:t>
          </a:r>
          <a:endParaRPr lang="en-US"/>
        </a:p>
      </dgm:t>
    </dgm:pt>
    <dgm:pt modelId="{6BF44ACA-BB73-4456-B9B2-AC8502B59694}" type="parTrans" cxnId="{2CA2DE3F-3872-493B-A8BB-F97DD2CA7C29}">
      <dgm:prSet/>
      <dgm:spPr/>
      <dgm:t>
        <a:bodyPr/>
        <a:lstStyle/>
        <a:p>
          <a:endParaRPr lang="en-US"/>
        </a:p>
      </dgm:t>
    </dgm:pt>
    <dgm:pt modelId="{CD347A26-2393-48D7-9ECF-61151DFAC24C}" type="sibTrans" cxnId="{2CA2DE3F-3872-493B-A8BB-F97DD2CA7C29}">
      <dgm:prSet/>
      <dgm:spPr/>
      <dgm:t>
        <a:bodyPr/>
        <a:lstStyle/>
        <a:p>
          <a:endParaRPr lang="en-US"/>
        </a:p>
      </dgm:t>
    </dgm:pt>
    <dgm:pt modelId="{67FF0F48-C130-44E6-8688-5FD927C07533}">
      <dgm:prSet/>
      <dgm:spPr/>
      <dgm:t>
        <a:bodyPr/>
        <a:lstStyle/>
        <a:p>
          <a:r>
            <a:rPr lang="it-IT"/>
            <a:t>Nature &amp; Science (2001–2003)</a:t>
          </a:r>
          <a:endParaRPr lang="en-US"/>
        </a:p>
      </dgm:t>
    </dgm:pt>
    <dgm:pt modelId="{65CE7CF6-1BDE-4076-8F06-B87C37FC2F3A}" type="parTrans" cxnId="{23E53569-E06D-4207-873E-F52FEF71A3FC}">
      <dgm:prSet/>
      <dgm:spPr/>
      <dgm:t>
        <a:bodyPr/>
        <a:lstStyle/>
        <a:p>
          <a:endParaRPr lang="en-US"/>
        </a:p>
      </dgm:t>
    </dgm:pt>
    <dgm:pt modelId="{936BD4A8-D09A-4A99-A23A-6125A1791BD9}" type="sibTrans" cxnId="{23E53569-E06D-4207-873E-F52FEF71A3FC}">
      <dgm:prSet/>
      <dgm:spPr/>
      <dgm:t>
        <a:bodyPr/>
        <a:lstStyle/>
        <a:p>
          <a:endParaRPr lang="en-US"/>
        </a:p>
      </dgm:t>
    </dgm:pt>
    <dgm:pt modelId="{341D5EFD-8263-489D-8F70-6A6DB2490F56}" type="pres">
      <dgm:prSet presAssocID="{B41CF86F-53DB-4702-B41D-0DAA84EE4CA5}" presName="root" presStyleCnt="0">
        <dgm:presLayoutVars>
          <dgm:dir/>
          <dgm:resizeHandles val="exact"/>
        </dgm:presLayoutVars>
      </dgm:prSet>
      <dgm:spPr/>
    </dgm:pt>
    <dgm:pt modelId="{4D5545BF-4DD9-4D23-89A8-9C592E03497A}" type="pres">
      <dgm:prSet presAssocID="{F9882705-958C-4A99-A7D7-85B2C4A1CC1F}" presName="compNode" presStyleCnt="0"/>
      <dgm:spPr/>
    </dgm:pt>
    <dgm:pt modelId="{1A814148-54F5-420F-808F-10F22707AB22}" type="pres">
      <dgm:prSet presAssocID="{F9882705-958C-4A99-A7D7-85B2C4A1CC1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C089FAED-794C-43E9-A625-251CD07C63A6}" type="pres">
      <dgm:prSet presAssocID="{F9882705-958C-4A99-A7D7-85B2C4A1CC1F}" presName="spaceRect" presStyleCnt="0"/>
      <dgm:spPr/>
    </dgm:pt>
    <dgm:pt modelId="{4E428B45-C595-40E6-BCF0-5980870380B3}" type="pres">
      <dgm:prSet presAssocID="{F9882705-958C-4A99-A7D7-85B2C4A1CC1F}" presName="textRect" presStyleLbl="revTx" presStyleIdx="0" presStyleCnt="2">
        <dgm:presLayoutVars>
          <dgm:chMax val="1"/>
          <dgm:chPref val="1"/>
        </dgm:presLayoutVars>
      </dgm:prSet>
      <dgm:spPr/>
    </dgm:pt>
    <dgm:pt modelId="{6BAFBC79-3845-48C4-AF31-DCF41AD24F3C}" type="pres">
      <dgm:prSet presAssocID="{CD347A26-2393-48D7-9ECF-61151DFAC24C}" presName="sibTrans" presStyleCnt="0"/>
      <dgm:spPr/>
    </dgm:pt>
    <dgm:pt modelId="{7F5CFA3F-CB34-4637-BBE4-0CC6214F0026}" type="pres">
      <dgm:prSet presAssocID="{67FF0F48-C130-44E6-8688-5FD927C07533}" presName="compNode" presStyleCnt="0"/>
      <dgm:spPr/>
    </dgm:pt>
    <dgm:pt modelId="{B1F4A1C0-67EF-4E7D-9E3F-87202E7ABF06}" type="pres">
      <dgm:prSet presAssocID="{67FF0F48-C130-44E6-8688-5FD927C0753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78BECB24-C2D7-40DE-8EAC-167A49265AD0}" type="pres">
      <dgm:prSet presAssocID="{67FF0F48-C130-44E6-8688-5FD927C07533}" presName="spaceRect" presStyleCnt="0"/>
      <dgm:spPr/>
    </dgm:pt>
    <dgm:pt modelId="{EF608F76-5198-4B21-8A19-52BDAA936F29}" type="pres">
      <dgm:prSet presAssocID="{67FF0F48-C130-44E6-8688-5FD927C0753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8B4272F-B830-4F4D-98E1-4AFE8A96B6ED}" type="presOf" srcId="{F9882705-958C-4A99-A7D7-85B2C4A1CC1F}" destId="{4E428B45-C595-40E6-BCF0-5980870380B3}" srcOrd="0" destOrd="0" presId="urn:microsoft.com/office/officeart/2018/2/layout/IconLabelList"/>
    <dgm:cxn modelId="{2CA2DE3F-3872-493B-A8BB-F97DD2CA7C29}" srcId="{B41CF86F-53DB-4702-B41D-0DAA84EE4CA5}" destId="{F9882705-958C-4A99-A7D7-85B2C4A1CC1F}" srcOrd="0" destOrd="0" parTransId="{6BF44ACA-BB73-4456-B9B2-AC8502B59694}" sibTransId="{CD347A26-2393-48D7-9ECF-61151DFAC24C}"/>
    <dgm:cxn modelId="{898BF745-02F6-44EF-BF51-0B23E641ABE3}" type="presOf" srcId="{B41CF86F-53DB-4702-B41D-0DAA84EE4CA5}" destId="{341D5EFD-8263-489D-8F70-6A6DB2490F56}" srcOrd="0" destOrd="0" presId="urn:microsoft.com/office/officeart/2018/2/layout/IconLabelList"/>
    <dgm:cxn modelId="{23E53569-E06D-4207-873E-F52FEF71A3FC}" srcId="{B41CF86F-53DB-4702-B41D-0DAA84EE4CA5}" destId="{67FF0F48-C130-44E6-8688-5FD927C07533}" srcOrd="1" destOrd="0" parTransId="{65CE7CF6-1BDE-4076-8F06-B87C37FC2F3A}" sibTransId="{936BD4A8-D09A-4A99-A23A-6125A1791BD9}"/>
    <dgm:cxn modelId="{A3E1F774-4D72-4907-B5EA-79E376F0BF07}" type="presOf" srcId="{67FF0F48-C130-44E6-8688-5FD927C07533}" destId="{EF608F76-5198-4B21-8A19-52BDAA936F29}" srcOrd="0" destOrd="0" presId="urn:microsoft.com/office/officeart/2018/2/layout/IconLabelList"/>
    <dgm:cxn modelId="{368259D7-FA9C-4393-90D8-8379604731A9}" type="presParOf" srcId="{341D5EFD-8263-489D-8F70-6A6DB2490F56}" destId="{4D5545BF-4DD9-4D23-89A8-9C592E03497A}" srcOrd="0" destOrd="0" presId="urn:microsoft.com/office/officeart/2018/2/layout/IconLabelList"/>
    <dgm:cxn modelId="{615FD4C3-1692-4717-9533-3B150D682341}" type="presParOf" srcId="{4D5545BF-4DD9-4D23-89A8-9C592E03497A}" destId="{1A814148-54F5-420F-808F-10F22707AB22}" srcOrd="0" destOrd="0" presId="urn:microsoft.com/office/officeart/2018/2/layout/IconLabelList"/>
    <dgm:cxn modelId="{0147563A-39E8-4623-AD10-85A875FBF6CC}" type="presParOf" srcId="{4D5545BF-4DD9-4D23-89A8-9C592E03497A}" destId="{C089FAED-794C-43E9-A625-251CD07C63A6}" srcOrd="1" destOrd="0" presId="urn:microsoft.com/office/officeart/2018/2/layout/IconLabelList"/>
    <dgm:cxn modelId="{1227776E-583A-4B7D-BA6F-E03E3E8D1BED}" type="presParOf" srcId="{4D5545BF-4DD9-4D23-89A8-9C592E03497A}" destId="{4E428B45-C595-40E6-BCF0-5980870380B3}" srcOrd="2" destOrd="0" presId="urn:microsoft.com/office/officeart/2018/2/layout/IconLabelList"/>
    <dgm:cxn modelId="{13583678-66FD-43DA-BB06-005114405448}" type="presParOf" srcId="{341D5EFD-8263-489D-8F70-6A6DB2490F56}" destId="{6BAFBC79-3845-48C4-AF31-DCF41AD24F3C}" srcOrd="1" destOrd="0" presId="urn:microsoft.com/office/officeart/2018/2/layout/IconLabelList"/>
    <dgm:cxn modelId="{CC7B364C-D00C-463D-B0F1-100A7EB68A7C}" type="presParOf" srcId="{341D5EFD-8263-489D-8F70-6A6DB2490F56}" destId="{7F5CFA3F-CB34-4637-BBE4-0CC6214F0026}" srcOrd="2" destOrd="0" presId="urn:microsoft.com/office/officeart/2018/2/layout/IconLabelList"/>
    <dgm:cxn modelId="{BB1BC409-2371-4455-9AD1-562194B0E2FE}" type="presParOf" srcId="{7F5CFA3F-CB34-4637-BBE4-0CC6214F0026}" destId="{B1F4A1C0-67EF-4E7D-9E3F-87202E7ABF06}" srcOrd="0" destOrd="0" presId="urn:microsoft.com/office/officeart/2018/2/layout/IconLabelList"/>
    <dgm:cxn modelId="{1B4D7FD7-5B10-43D5-9648-006AC4F6A464}" type="presParOf" srcId="{7F5CFA3F-CB34-4637-BBE4-0CC6214F0026}" destId="{78BECB24-C2D7-40DE-8EAC-167A49265AD0}" srcOrd="1" destOrd="0" presId="urn:microsoft.com/office/officeart/2018/2/layout/IconLabelList"/>
    <dgm:cxn modelId="{7238D9CB-3839-4559-BC3C-10808DA3381E}" type="presParOf" srcId="{7F5CFA3F-CB34-4637-BBE4-0CC6214F0026}" destId="{EF608F76-5198-4B21-8A19-52BDAA936F2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50C83-A429-C64B-908A-70702C39DECA}">
      <dsp:nvSpPr>
        <dsp:cNvPr id="0" name=""/>
        <dsp:cNvSpPr/>
      </dsp:nvSpPr>
      <dsp:spPr>
        <a:xfrm>
          <a:off x="48310" y="516"/>
          <a:ext cx="2385345" cy="14312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1.IDENTIFICARE TUTTI I GENI PRESENTI NEL DNA</a:t>
          </a:r>
          <a:endParaRPr lang="en-US" sz="1900" kern="1200"/>
        </a:p>
      </dsp:txBody>
      <dsp:txXfrm>
        <a:off x="48310" y="516"/>
        <a:ext cx="2385345" cy="1431207"/>
      </dsp:txXfrm>
    </dsp:sp>
    <dsp:sp modelId="{AEEE2F39-4D03-CB49-AA9E-0B4AF318E0AB}">
      <dsp:nvSpPr>
        <dsp:cNvPr id="0" name=""/>
        <dsp:cNvSpPr/>
      </dsp:nvSpPr>
      <dsp:spPr>
        <a:xfrm>
          <a:off x="2672191" y="516"/>
          <a:ext cx="2385345" cy="14312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2.DETERMINARE LA SEQUENZA COMPLETA DI CIRCA 3 MILIARDI DI BASI</a:t>
          </a:r>
          <a:endParaRPr lang="en-US" sz="1900" kern="1200"/>
        </a:p>
      </dsp:txBody>
      <dsp:txXfrm>
        <a:off x="2672191" y="516"/>
        <a:ext cx="2385345" cy="1431207"/>
      </dsp:txXfrm>
    </dsp:sp>
    <dsp:sp modelId="{62DE13B7-A814-8848-8833-0D2A3FC3B316}">
      <dsp:nvSpPr>
        <dsp:cNvPr id="0" name=""/>
        <dsp:cNvSpPr/>
      </dsp:nvSpPr>
      <dsp:spPr>
        <a:xfrm>
          <a:off x="5296071" y="516"/>
          <a:ext cx="2385345" cy="14312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3.CONSERVARE E RENDERE PUBBLICI I DATI GENERICI</a:t>
          </a:r>
          <a:endParaRPr lang="en-US" sz="1900" kern="1200"/>
        </a:p>
      </dsp:txBody>
      <dsp:txXfrm>
        <a:off x="5296071" y="516"/>
        <a:ext cx="2385345" cy="1431207"/>
      </dsp:txXfrm>
    </dsp:sp>
    <dsp:sp modelId="{C8E7AFE1-2076-8D44-BF91-1BC90E232E0D}">
      <dsp:nvSpPr>
        <dsp:cNvPr id="0" name=""/>
        <dsp:cNvSpPr/>
      </dsp:nvSpPr>
      <dsp:spPr>
        <a:xfrm>
          <a:off x="1360250" y="1670258"/>
          <a:ext cx="2385345" cy="14312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4.MIGLIORARE GLI STRUMENTI PER ANALIZZARE LE INFORMAZIONI GENETICHE</a:t>
          </a:r>
          <a:endParaRPr lang="en-US" sz="1900" kern="1200"/>
        </a:p>
      </dsp:txBody>
      <dsp:txXfrm>
        <a:off x="1360250" y="1670258"/>
        <a:ext cx="2385345" cy="1431207"/>
      </dsp:txXfrm>
    </dsp:sp>
    <dsp:sp modelId="{BFE74B8D-4ADA-3D4E-A93E-D1314106D0FE}">
      <dsp:nvSpPr>
        <dsp:cNvPr id="0" name=""/>
        <dsp:cNvSpPr/>
      </dsp:nvSpPr>
      <dsp:spPr>
        <a:xfrm>
          <a:off x="3984131" y="1670258"/>
          <a:ext cx="2385345" cy="14312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5.STUDIARE LE IMPLICAZIONI ETICHE, LEGALI E SOCIALI</a:t>
          </a:r>
          <a:endParaRPr lang="en-US" sz="1900" kern="1200"/>
        </a:p>
      </dsp:txBody>
      <dsp:txXfrm>
        <a:off x="3984131" y="1670258"/>
        <a:ext cx="2385345" cy="1431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04132-3FFD-4422-95AA-9A9BAA22E51A}">
      <dsp:nvSpPr>
        <dsp:cNvPr id="0" name=""/>
        <dsp:cNvSpPr/>
      </dsp:nvSpPr>
      <dsp:spPr>
        <a:xfrm>
          <a:off x="108167" y="292641"/>
          <a:ext cx="994680" cy="9946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57576-D088-410D-8CA5-92E3BF2C2535}">
      <dsp:nvSpPr>
        <dsp:cNvPr id="0" name=""/>
        <dsp:cNvSpPr/>
      </dsp:nvSpPr>
      <dsp:spPr>
        <a:xfrm>
          <a:off x="317050" y="501524"/>
          <a:ext cx="576914" cy="5769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99627-4C12-4639-A7A0-CCA3FDA283EE}">
      <dsp:nvSpPr>
        <dsp:cNvPr id="0" name=""/>
        <dsp:cNvSpPr/>
      </dsp:nvSpPr>
      <dsp:spPr>
        <a:xfrm>
          <a:off x="1315994" y="292641"/>
          <a:ext cx="2344605" cy="994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Grazie a questo progetto si è riusciti a identificare dei geni legati alle malattie</a:t>
          </a:r>
          <a:endParaRPr lang="en-US" sz="1700" kern="1200"/>
        </a:p>
      </dsp:txBody>
      <dsp:txXfrm>
        <a:off x="1315994" y="292641"/>
        <a:ext cx="2344605" cy="994680"/>
      </dsp:txXfrm>
    </dsp:sp>
    <dsp:sp modelId="{0C58D02B-ACE0-4275-B955-E3984619A9C7}">
      <dsp:nvSpPr>
        <dsp:cNvPr id="0" name=""/>
        <dsp:cNvSpPr/>
      </dsp:nvSpPr>
      <dsp:spPr>
        <a:xfrm>
          <a:off x="4069128" y="292641"/>
          <a:ext cx="994680" cy="9946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E59CA-1C8A-4913-915C-E08147D5D840}">
      <dsp:nvSpPr>
        <dsp:cNvPr id="0" name=""/>
        <dsp:cNvSpPr/>
      </dsp:nvSpPr>
      <dsp:spPr>
        <a:xfrm>
          <a:off x="4278011" y="501524"/>
          <a:ext cx="576914" cy="5769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D551A-57DD-44DD-BAD2-D0785AEE3024}">
      <dsp:nvSpPr>
        <dsp:cNvPr id="0" name=""/>
        <dsp:cNvSpPr/>
      </dsp:nvSpPr>
      <dsp:spPr>
        <a:xfrm>
          <a:off x="5276955" y="292641"/>
          <a:ext cx="2344605" cy="994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Si è potuto procedere per lo sviluppo di terapie mirate e personalizzate</a:t>
          </a:r>
          <a:endParaRPr lang="en-US" sz="1700" kern="1200"/>
        </a:p>
      </dsp:txBody>
      <dsp:txXfrm>
        <a:off x="5276955" y="292641"/>
        <a:ext cx="2344605" cy="994680"/>
      </dsp:txXfrm>
    </dsp:sp>
    <dsp:sp modelId="{21799C7E-A4C1-4EFF-987B-8A2338D906EB}">
      <dsp:nvSpPr>
        <dsp:cNvPr id="0" name=""/>
        <dsp:cNvSpPr/>
      </dsp:nvSpPr>
      <dsp:spPr>
        <a:xfrm>
          <a:off x="108167" y="1814660"/>
          <a:ext cx="994680" cy="9946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492F6-37F3-4967-A139-F6401A2965B9}">
      <dsp:nvSpPr>
        <dsp:cNvPr id="0" name=""/>
        <dsp:cNvSpPr/>
      </dsp:nvSpPr>
      <dsp:spPr>
        <a:xfrm>
          <a:off x="317050" y="2023543"/>
          <a:ext cx="576914" cy="5769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B5D5C-4332-4C02-A54C-3A9ECE437F14}">
      <dsp:nvSpPr>
        <dsp:cNvPr id="0" name=""/>
        <dsp:cNvSpPr/>
      </dsp:nvSpPr>
      <dsp:spPr>
        <a:xfrm>
          <a:off x="1315994" y="1814660"/>
          <a:ext cx="2344605" cy="994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Si sono acquisite nuove conoscenze sull’evoluzione umana</a:t>
          </a:r>
          <a:endParaRPr lang="en-US" sz="1700" kern="1200"/>
        </a:p>
      </dsp:txBody>
      <dsp:txXfrm>
        <a:off x="1315994" y="1814660"/>
        <a:ext cx="2344605" cy="994680"/>
      </dsp:txXfrm>
    </dsp:sp>
    <dsp:sp modelId="{1766352D-261E-4AE6-90BA-B33CE28E6607}">
      <dsp:nvSpPr>
        <dsp:cNvPr id="0" name=""/>
        <dsp:cNvSpPr/>
      </dsp:nvSpPr>
      <dsp:spPr>
        <a:xfrm>
          <a:off x="4069128" y="1814660"/>
          <a:ext cx="994680" cy="9946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E9FE41-821A-4CE1-8E0D-ED4E54D85E3E}">
      <dsp:nvSpPr>
        <dsp:cNvPr id="0" name=""/>
        <dsp:cNvSpPr/>
      </dsp:nvSpPr>
      <dsp:spPr>
        <a:xfrm>
          <a:off x="4278011" y="2023543"/>
          <a:ext cx="576914" cy="5769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EDC142-8E71-4BAF-91A5-2A1DB26ED00C}">
      <dsp:nvSpPr>
        <dsp:cNvPr id="0" name=""/>
        <dsp:cNvSpPr/>
      </dsp:nvSpPr>
      <dsp:spPr>
        <a:xfrm>
          <a:off x="5276955" y="1814660"/>
          <a:ext cx="2344605" cy="994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È stato un ottimo contributo per la ricerca biomedica moderna</a:t>
          </a:r>
          <a:endParaRPr lang="en-US" sz="1700" kern="1200"/>
        </a:p>
      </dsp:txBody>
      <dsp:txXfrm>
        <a:off x="5276955" y="1814660"/>
        <a:ext cx="2344605" cy="994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FA106-479D-3A42-A3EF-CBE7554ADDE0}">
      <dsp:nvSpPr>
        <dsp:cNvPr id="0" name=""/>
        <dsp:cNvSpPr/>
      </dsp:nvSpPr>
      <dsp:spPr>
        <a:xfrm>
          <a:off x="0" y="17599"/>
          <a:ext cx="5607050" cy="11582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/>
            <a:t>Rischio di discriminazione genetica (lavoro, assicurazioni).</a:t>
          </a:r>
          <a:endParaRPr lang="en-US" sz="3000" kern="1200"/>
        </a:p>
      </dsp:txBody>
      <dsp:txXfrm>
        <a:off x="56543" y="74142"/>
        <a:ext cx="5493964" cy="1045213"/>
      </dsp:txXfrm>
    </dsp:sp>
    <dsp:sp modelId="{5852D7BC-51C9-9D47-99EE-7591BC8AA627}">
      <dsp:nvSpPr>
        <dsp:cNvPr id="0" name=""/>
        <dsp:cNvSpPr/>
      </dsp:nvSpPr>
      <dsp:spPr>
        <a:xfrm>
          <a:off x="0" y="1262299"/>
          <a:ext cx="5607050" cy="1158299"/>
        </a:xfrm>
        <a:prstGeom prst="roundRect">
          <a:avLst/>
        </a:prstGeom>
        <a:gradFill rotWithShape="0">
          <a:gsLst>
            <a:gs pos="0">
              <a:schemeClr val="accent2">
                <a:hueOff val="-3450630"/>
                <a:satOff val="15286"/>
                <a:lumOff val="-562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3450630"/>
                <a:satOff val="15286"/>
                <a:lumOff val="-562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3450630"/>
                <a:satOff val="15286"/>
                <a:lumOff val="-562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/>
            <a:t>Problemi di privacy dei dati genetici.</a:t>
          </a:r>
          <a:endParaRPr lang="en-US" sz="3000" kern="1200"/>
        </a:p>
      </dsp:txBody>
      <dsp:txXfrm>
        <a:off x="56543" y="1318842"/>
        <a:ext cx="5493964" cy="1045213"/>
      </dsp:txXfrm>
    </dsp:sp>
    <dsp:sp modelId="{9326AA9F-D52D-5C43-BE66-78BA24D9086E}">
      <dsp:nvSpPr>
        <dsp:cNvPr id="0" name=""/>
        <dsp:cNvSpPr/>
      </dsp:nvSpPr>
      <dsp:spPr>
        <a:xfrm>
          <a:off x="0" y="2507000"/>
          <a:ext cx="5607050" cy="1158299"/>
        </a:xfrm>
        <a:prstGeom prst="roundRect">
          <a:avLst/>
        </a:prstGeom>
        <a:gradFill rotWithShape="0">
          <a:gsLst>
            <a:gs pos="0">
              <a:schemeClr val="accent2">
                <a:hueOff val="-6901260"/>
                <a:satOff val="30573"/>
                <a:lumOff val="-11243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6901260"/>
                <a:satOff val="30573"/>
                <a:lumOff val="-11243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6901260"/>
                <a:satOff val="30573"/>
                <a:lumOff val="-11243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/>
            <a:t>Discussioni su editing genetico (es. CRISPR).</a:t>
          </a:r>
          <a:endParaRPr lang="en-US" sz="3000" kern="1200"/>
        </a:p>
      </dsp:txBody>
      <dsp:txXfrm>
        <a:off x="56543" y="2563543"/>
        <a:ext cx="5493964" cy="1045213"/>
      </dsp:txXfrm>
    </dsp:sp>
    <dsp:sp modelId="{1B781AE4-1BDE-4C44-BDB3-C59FAC1971DA}">
      <dsp:nvSpPr>
        <dsp:cNvPr id="0" name=""/>
        <dsp:cNvSpPr/>
      </dsp:nvSpPr>
      <dsp:spPr>
        <a:xfrm>
          <a:off x="0" y="3751700"/>
          <a:ext cx="5607050" cy="1158299"/>
        </a:xfrm>
        <a:prstGeom prst="roundRect">
          <a:avLst/>
        </a:prstGeom>
        <a:gradFill rotWithShape="0">
          <a:gsLst>
            <a:gs pos="0">
              <a:schemeClr val="accent2">
                <a:hueOff val="-10351890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90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90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/>
            <a:t>Necessità di regole etiche nella ricerca.</a:t>
          </a:r>
          <a:endParaRPr lang="en-US" sz="3000" kern="1200"/>
        </a:p>
      </dsp:txBody>
      <dsp:txXfrm>
        <a:off x="56543" y="3808243"/>
        <a:ext cx="5493964" cy="10452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DDD74-116C-495F-8B14-14DA79DE694A}">
      <dsp:nvSpPr>
        <dsp:cNvPr id="0" name=""/>
        <dsp:cNvSpPr/>
      </dsp:nvSpPr>
      <dsp:spPr>
        <a:xfrm>
          <a:off x="0" y="378"/>
          <a:ext cx="7729728" cy="8860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D6225-2C19-449C-B5BC-C8BC353793F2}">
      <dsp:nvSpPr>
        <dsp:cNvPr id="0" name=""/>
        <dsp:cNvSpPr/>
      </dsp:nvSpPr>
      <dsp:spPr>
        <a:xfrm>
          <a:off x="268034" y="199743"/>
          <a:ext cx="487335" cy="4873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8C87E-0D2D-4D96-90C4-6D02FC69B20C}">
      <dsp:nvSpPr>
        <dsp:cNvPr id="0" name=""/>
        <dsp:cNvSpPr/>
      </dsp:nvSpPr>
      <dsp:spPr>
        <a:xfrm>
          <a:off x="1023404" y="378"/>
          <a:ext cx="6706323" cy="886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75" tIns="93775" rIns="93775" bIns="93775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/>
            <a:t>Il Progetto Genoma Umano ha rivoluzionato la biologia.</a:t>
          </a:r>
          <a:endParaRPr lang="en-US" sz="2300" kern="1200"/>
        </a:p>
      </dsp:txBody>
      <dsp:txXfrm>
        <a:off x="1023404" y="378"/>
        <a:ext cx="6706323" cy="886064"/>
      </dsp:txXfrm>
    </dsp:sp>
    <dsp:sp modelId="{A9CA3F50-21E8-48B1-A3F0-45FC10410A4F}">
      <dsp:nvSpPr>
        <dsp:cNvPr id="0" name=""/>
        <dsp:cNvSpPr/>
      </dsp:nvSpPr>
      <dsp:spPr>
        <a:xfrm>
          <a:off x="0" y="1107959"/>
          <a:ext cx="7729728" cy="8860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9AB5F6-C103-4A6B-9A67-78B936C4E870}">
      <dsp:nvSpPr>
        <dsp:cNvPr id="0" name=""/>
        <dsp:cNvSpPr/>
      </dsp:nvSpPr>
      <dsp:spPr>
        <a:xfrm>
          <a:off x="268034" y="1307323"/>
          <a:ext cx="487335" cy="4873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5FDE39-8318-4909-A1C5-98567261BB18}">
      <dsp:nvSpPr>
        <dsp:cNvPr id="0" name=""/>
        <dsp:cNvSpPr/>
      </dsp:nvSpPr>
      <dsp:spPr>
        <a:xfrm>
          <a:off x="1023404" y="1107959"/>
          <a:ext cx="6706323" cy="886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75" tIns="93775" rIns="93775" bIns="93775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/>
            <a:t>Ha aperto la strada alla medicina del futuro.</a:t>
          </a:r>
          <a:endParaRPr lang="en-US" sz="2300" kern="1200"/>
        </a:p>
      </dsp:txBody>
      <dsp:txXfrm>
        <a:off x="1023404" y="1107959"/>
        <a:ext cx="6706323" cy="886064"/>
      </dsp:txXfrm>
    </dsp:sp>
    <dsp:sp modelId="{93BCC9C9-137B-43D0-BBD3-9456DA8EFA8E}">
      <dsp:nvSpPr>
        <dsp:cNvPr id="0" name=""/>
        <dsp:cNvSpPr/>
      </dsp:nvSpPr>
      <dsp:spPr>
        <a:xfrm>
          <a:off x="0" y="2215539"/>
          <a:ext cx="7729728" cy="8860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00CDA5-82C5-435E-9E40-098419FA907E}">
      <dsp:nvSpPr>
        <dsp:cNvPr id="0" name=""/>
        <dsp:cNvSpPr/>
      </dsp:nvSpPr>
      <dsp:spPr>
        <a:xfrm>
          <a:off x="268034" y="2414904"/>
          <a:ext cx="487335" cy="4873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6EF6A-0C2B-4ABA-AB2E-B3510315C7EF}">
      <dsp:nvSpPr>
        <dsp:cNvPr id="0" name=""/>
        <dsp:cNvSpPr/>
      </dsp:nvSpPr>
      <dsp:spPr>
        <a:xfrm>
          <a:off x="1023404" y="2215539"/>
          <a:ext cx="6706323" cy="886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75" tIns="93775" rIns="93775" bIns="93775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/>
            <a:t>E continua a influenzare la ricerca genetica e biotecnologica.</a:t>
          </a:r>
          <a:endParaRPr lang="en-US" sz="2300" kern="1200"/>
        </a:p>
      </dsp:txBody>
      <dsp:txXfrm>
        <a:off x="1023404" y="2215539"/>
        <a:ext cx="6706323" cy="8860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14148-54F5-420F-808F-10F22707AB22}">
      <dsp:nvSpPr>
        <dsp:cNvPr id="0" name=""/>
        <dsp:cNvSpPr/>
      </dsp:nvSpPr>
      <dsp:spPr>
        <a:xfrm>
          <a:off x="1684784" y="7604"/>
          <a:ext cx="1908562" cy="190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428B45-C595-40E6-BCF0-5980870380B3}">
      <dsp:nvSpPr>
        <dsp:cNvPr id="0" name=""/>
        <dsp:cNvSpPr/>
      </dsp:nvSpPr>
      <dsp:spPr>
        <a:xfrm>
          <a:off x="518440" y="2380143"/>
          <a:ext cx="424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/>
            <a:t>National Human Genome Research Institute (NHGRI)</a:t>
          </a:r>
          <a:endParaRPr lang="en-US" sz="2700" kern="1200"/>
        </a:p>
      </dsp:txBody>
      <dsp:txXfrm>
        <a:off x="518440" y="2380143"/>
        <a:ext cx="4241250" cy="720000"/>
      </dsp:txXfrm>
    </dsp:sp>
    <dsp:sp modelId="{B1F4A1C0-67EF-4E7D-9E3F-87202E7ABF06}">
      <dsp:nvSpPr>
        <dsp:cNvPr id="0" name=""/>
        <dsp:cNvSpPr/>
      </dsp:nvSpPr>
      <dsp:spPr>
        <a:xfrm>
          <a:off x="6668253" y="7604"/>
          <a:ext cx="1908562" cy="190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608F76-5198-4B21-8A19-52BDAA936F29}">
      <dsp:nvSpPr>
        <dsp:cNvPr id="0" name=""/>
        <dsp:cNvSpPr/>
      </dsp:nvSpPr>
      <dsp:spPr>
        <a:xfrm>
          <a:off x="5501909" y="2380143"/>
          <a:ext cx="424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/>
            <a:t>Nature &amp; Science (2001–2003)</a:t>
          </a:r>
          <a:endParaRPr lang="en-US" sz="2700" kern="1200"/>
        </a:p>
      </dsp:txBody>
      <dsp:txXfrm>
        <a:off x="5501909" y="2380143"/>
        <a:ext cx="424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12/6/25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12/6/25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12/6/25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12/6/25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12/6/25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12/6/25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12/6/25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12/6/25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12/6/25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microbiology/chapter/structure-and-function-of-dna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14D093-5634-CE03-C210-4BDA1F106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511" y="2286000"/>
            <a:ext cx="2286000" cy="2286000"/>
          </a:xfrm>
          <a:prstGeom prst="flowChartDocument">
            <a:avLst/>
          </a:prstGeom>
          <a:solidFill>
            <a:schemeClr val="accent2"/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IL PROGETTO GENOMA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1E14715B-2E40-4760-AE23-026845A30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19" y="2121408"/>
            <a:ext cx="2615184" cy="2615184"/>
          </a:xfrm>
          <a:prstGeom prst="flowChartDocumen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D08429-4C7A-4C37-848C-C1613E31D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8017" y="640080"/>
            <a:ext cx="7662672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8F4B2B-96EA-4C0F-84D3-5728F7CF0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7181" y="802767"/>
            <a:ext cx="7324344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testo, Viso umano, persona, Volantino&#10;&#10;Il contenuto generato dall'IA potrebbe non essere corretto.">
            <a:extLst>
              <a:ext uri="{FF2B5EF4-FFF2-40B4-BE49-F238E27FC236}">
                <a16:creationId xmlns:a16="http://schemas.microsoft.com/office/drawing/2014/main" id="{4298C5A3-DC0D-A61A-97CC-41588E596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406" y="1187550"/>
            <a:ext cx="6695895" cy="416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4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75B75B-AB03-0BB4-CD0F-9A192E6D6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it-IT" dirty="0"/>
              <a:t>FONTI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C275D82F-D0A7-2302-FC56-204B8B8DD7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492341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3047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534D892-F0C2-8E98-0C12-6AFEA822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it-IT">
                <a:solidFill>
                  <a:schemeClr val="bg1"/>
                </a:solidFill>
              </a:rPr>
              <a:t>DI COSA SI TRATTA?</a:t>
            </a:r>
          </a:p>
        </p:txBody>
      </p:sp>
      <p:sp>
        <p:nvSpPr>
          <p:cNvPr id="14" name="Segnaposto contenuto 13">
            <a:extLst>
              <a:ext uri="{FF2B5EF4-FFF2-40B4-BE49-F238E27FC236}">
                <a16:creationId xmlns:a16="http://schemas.microsoft.com/office/drawing/2014/main" id="{342EF544-8DDC-176B-CD76-193839348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bg1"/>
                </a:solidFill>
                <a:effectLst/>
                <a:latin typeface="Helvetica" pitchFamily="2" charset="0"/>
              </a:rPr>
              <a:t>Si tratta di un progetto scientifico internazionale avviato nel 1990 e concluso nel 2003, con il grande obiettivo di mappare tutto il DNA umano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6" name="Immagine 15" descr="Immagine che contiene diagramma, mappa, schermata&#10;&#10;Il contenuto generato dall'IA potrebbe non essere corretto.">
            <a:extLst>
              <a:ext uri="{FF2B5EF4-FFF2-40B4-BE49-F238E27FC236}">
                <a16:creationId xmlns:a16="http://schemas.microsoft.com/office/drawing/2014/main" id="{B12FA6C3-A54B-A817-AE70-7D896DE45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5689"/>
          <a:stretch/>
        </p:blipFill>
        <p:spPr>
          <a:xfrm>
            <a:off x="4778597" y="1634082"/>
            <a:ext cx="7289101" cy="386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1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persona, interno, uomo, vestiti&#10;&#10;Il contenuto generato dall'IA potrebbe non essere corretto.">
            <a:extLst>
              <a:ext uri="{FF2B5EF4-FFF2-40B4-BE49-F238E27FC236}">
                <a16:creationId xmlns:a16="http://schemas.microsoft.com/office/drawing/2014/main" id="{7BD9D9AB-D71B-3950-98A0-18D57C0AE95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l="8889" r="1" b="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0BC8897-AB43-0B44-BBF4-E2A13DF2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it-IT">
                <a:solidFill>
                  <a:schemeClr val="tx1"/>
                </a:solidFill>
              </a:rPr>
              <a:t>Renato Dulbecco e la nascita del progetto genoma umano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4B6F58-A699-22EA-CC04-3C9D222E2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it-IT" dirty="0"/>
              <a:t>Renato Dulbecco era un medico e biologo italo – americano. Pioniere degli studi sui virus oncogeni e fondamentale promotore del Progetto Genoma Umano, vinse il premio Nobel per la medicina nel 1975</a:t>
            </a:r>
          </a:p>
          <a:p>
            <a:pPr algn="just">
              <a:lnSpc>
                <a:spcPct val="90000"/>
              </a:lnSpc>
            </a:pPr>
            <a:r>
              <a:rPr lang="it-IT" dirty="0"/>
              <a:t>Nel 1986 propose per primo un grande progetto internazionale per mappare e sequenziare l’intero genoma umano, intuendo che solo così si sarebbero potute capire a fondo le malattie genetiche e i tumori</a:t>
            </a:r>
          </a:p>
          <a:p>
            <a:pPr algn="just">
              <a:lnSpc>
                <a:spcPct val="90000"/>
              </a:lnSpc>
            </a:pPr>
            <a:r>
              <a:rPr lang="it-IT" dirty="0"/>
              <a:t>La sua visione fu decisiva per l’avvio del Progetto Genoma Umano</a:t>
            </a:r>
          </a:p>
          <a:p>
            <a:pPr algn="just">
              <a:lnSpc>
                <a:spcPct val="90000"/>
              </a:lnSpc>
            </a:pPr>
            <a:r>
              <a:rPr lang="it-IT" dirty="0"/>
              <a:t>Guidò la partecipazione italiana iniziale al progetto</a:t>
            </a:r>
          </a:p>
          <a:p>
            <a:pPr algn="just">
              <a:lnSpc>
                <a:spcPct val="90000"/>
              </a:lnSpc>
            </a:pPr>
            <a:r>
              <a:rPr lang="it-IT" dirty="0"/>
              <a:t>La sua idea rivoluzionò la genetica moderna, aprendo la strada alla medicina genomica </a:t>
            </a:r>
          </a:p>
        </p:txBody>
      </p:sp>
    </p:spTree>
    <p:extLst>
      <p:ext uri="{BB962C8B-B14F-4D97-AF65-F5344CB8AC3E}">
        <p14:creationId xmlns:p14="http://schemas.microsoft.com/office/powerpoint/2010/main" val="426503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6C9F9EF0-93D5-4D4B-BAFE-47700281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A02A329-975C-CE4E-FED1-7AFD4E4CB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rgbClr val="FFFFFF">
              <a:alpha val="10000"/>
            </a:srgb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>
                <a:solidFill>
                  <a:schemeClr val="tx1"/>
                </a:solidFill>
              </a:rPr>
              <a:t>GLI OBIETTIVI</a:t>
            </a:r>
            <a:endParaRPr lang="it-IT" dirty="0">
              <a:solidFill>
                <a:schemeClr val="tx1"/>
              </a:solidFill>
            </a:endParaRPr>
          </a:p>
        </p:txBody>
      </p:sp>
      <p:graphicFrame>
        <p:nvGraphicFramePr>
          <p:cNvPr id="10" name="Segnaposto contenuto 2">
            <a:extLst>
              <a:ext uri="{FF2B5EF4-FFF2-40B4-BE49-F238E27FC236}">
                <a16:creationId xmlns:a16="http://schemas.microsoft.com/office/drawing/2014/main" id="{96C97862-43B7-3FD6-763E-22E5BA5D22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31136" y="2638044"/>
          <a:ext cx="7729728" cy="310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2788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74AF875-DAED-22BA-B28C-C28AD4FC0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6242719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it-IT">
                <a:solidFill>
                  <a:schemeClr val="bg1"/>
                </a:solidFill>
              </a:rPr>
              <a:t>CHI PARTECIPÒ AL PROGETTO?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B2AB3A-7D12-A08F-4D08-F18C1F8FB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638044"/>
            <a:ext cx="6242715" cy="3415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700" dirty="0">
                <a:solidFill>
                  <a:schemeClr val="bg1"/>
                </a:solidFill>
                <a:effectLst/>
                <a:latin typeface="Helvetica" pitchFamily="2" charset="0"/>
              </a:rPr>
              <a:t>Si tratta di un progetto internazionale, coordinato dal National Human </a:t>
            </a:r>
            <a:r>
              <a:rPr lang="it-IT" sz="1700" dirty="0" err="1">
                <a:solidFill>
                  <a:schemeClr val="bg1"/>
                </a:solidFill>
                <a:effectLst/>
                <a:latin typeface="Helvetica" pitchFamily="2" charset="0"/>
              </a:rPr>
              <a:t>Genome</a:t>
            </a:r>
            <a:r>
              <a:rPr lang="it-IT" sz="17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sz="1700" dirty="0" err="1">
                <a:solidFill>
                  <a:schemeClr val="bg1"/>
                </a:solidFill>
                <a:effectLst/>
                <a:latin typeface="Helvetica" pitchFamily="2" charset="0"/>
              </a:rPr>
              <a:t>Research</a:t>
            </a:r>
            <a:r>
              <a:rPr lang="it-IT" sz="1700" dirty="0">
                <a:solidFill>
                  <a:schemeClr val="bg1"/>
                </a:solidFill>
                <a:effectLst/>
                <a:latin typeface="Helvetica" pitchFamily="2" charset="0"/>
              </a:rPr>
              <a:t> Institute, a cui presero parte diversi paesi, tra cui:</a:t>
            </a:r>
          </a:p>
          <a:p>
            <a:r>
              <a:rPr lang="it-IT" sz="1700" dirty="0">
                <a:solidFill>
                  <a:schemeClr val="bg1"/>
                </a:solidFill>
                <a:effectLst/>
                <a:latin typeface="Helvetica" pitchFamily="2" charset="0"/>
              </a:rPr>
              <a:t>1.USA</a:t>
            </a:r>
          </a:p>
          <a:p>
            <a:r>
              <a:rPr lang="it-IT" sz="1700" dirty="0">
                <a:solidFill>
                  <a:schemeClr val="bg1"/>
                </a:solidFill>
                <a:effectLst/>
                <a:latin typeface="Helvetica" pitchFamily="2" charset="0"/>
              </a:rPr>
              <a:t>2.Regno Unito</a:t>
            </a:r>
          </a:p>
          <a:p>
            <a:r>
              <a:rPr lang="it-IT" sz="1700" dirty="0">
                <a:solidFill>
                  <a:schemeClr val="bg1"/>
                </a:solidFill>
                <a:effectLst/>
                <a:latin typeface="Helvetica" pitchFamily="2" charset="0"/>
              </a:rPr>
              <a:t>3.Giappone</a:t>
            </a:r>
          </a:p>
          <a:p>
            <a:r>
              <a:rPr lang="it-IT" sz="1700" dirty="0">
                <a:solidFill>
                  <a:schemeClr val="bg1"/>
                </a:solidFill>
                <a:effectLst/>
                <a:latin typeface="Helvetica" pitchFamily="2" charset="0"/>
              </a:rPr>
              <a:t>4.Francia</a:t>
            </a:r>
          </a:p>
          <a:p>
            <a:r>
              <a:rPr lang="it-IT" sz="1700" dirty="0">
                <a:solidFill>
                  <a:schemeClr val="bg1"/>
                </a:solidFill>
                <a:effectLst/>
                <a:latin typeface="Helvetica" pitchFamily="2" charset="0"/>
              </a:rPr>
              <a:t>5.Germania</a:t>
            </a:r>
          </a:p>
          <a:p>
            <a:r>
              <a:rPr lang="it-IT" sz="1700" dirty="0">
                <a:solidFill>
                  <a:schemeClr val="bg1"/>
                </a:solidFill>
                <a:effectLst/>
                <a:latin typeface="Helvetica" pitchFamily="2" charset="0"/>
              </a:rPr>
              <a:t>6.Cina</a:t>
            </a:r>
          </a:p>
          <a:p>
            <a:endParaRPr lang="it-IT" sz="1700" dirty="0">
              <a:solidFill>
                <a:schemeClr val="bg1"/>
              </a:solidFill>
            </a:endParaRPr>
          </a:p>
        </p:txBody>
      </p:sp>
      <p:pic>
        <p:nvPicPr>
          <p:cNvPr id="7" name="Graphic 6" descr="DNA">
            <a:extLst>
              <a:ext uri="{FF2B5EF4-FFF2-40B4-BE49-F238E27FC236}">
                <a16:creationId xmlns:a16="http://schemas.microsoft.com/office/drawing/2014/main" id="{1342FBFC-8333-5211-A9C7-464C23520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9870" y="1614253"/>
            <a:ext cx="3428662" cy="3428662"/>
          </a:xfrm>
          <a:prstGeom prst="rect">
            <a:avLst/>
          </a:prstGeom>
        </p:spPr>
      </p:pic>
      <p:pic>
        <p:nvPicPr>
          <p:cNvPr id="8" name="Immagine 7" descr="Immagine che contiene cartone animato, clipart, mappa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A7E38A50-8E06-A043-49B3-25D5A2FA9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6399" y="1614253"/>
            <a:ext cx="4023853" cy="370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87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 modello molecolare">
            <a:extLst>
              <a:ext uri="{FF2B5EF4-FFF2-40B4-BE49-F238E27FC236}">
                <a16:creationId xmlns:a16="http://schemas.microsoft.com/office/drawing/2014/main" id="{64648743-ECBD-1949-AE59-BFCF0497EE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916" r="29750" b="-1"/>
          <a:stretch>
            <a:fillRect/>
          </a:stretch>
        </p:blipFill>
        <p:spPr>
          <a:xfrm>
            <a:off x="642" y="10"/>
            <a:ext cx="609600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5E452ED-1E88-6152-AAA6-124A84752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841505"/>
            <a:ext cx="4487298" cy="1174991"/>
          </a:xfrm>
          <a:solidFill>
            <a:schemeClr val="tx1">
              <a:alpha val="6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it-IT" sz="2400">
                <a:solidFill>
                  <a:schemeClr val="bg1"/>
                </a:solidFill>
              </a:rPr>
              <a:t>RISULTATI OTTENUTI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0BDB9D-8898-2958-DEE8-505CB3C87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941" y="976129"/>
            <a:ext cx="4804931" cy="4919815"/>
          </a:xfrm>
        </p:spPr>
        <p:txBody>
          <a:bodyPr anchor="ctr">
            <a:normAutofit/>
          </a:bodyPr>
          <a:lstStyle/>
          <a:p>
            <a:r>
              <a:rPr lang="it-IT" dirty="0">
                <a:effectLst/>
                <a:latin typeface="Helvetica" pitchFamily="2" charset="0"/>
              </a:rPr>
              <a:t>Si è ottenuta una sequenza quasi completa del genoma nel 2003</a:t>
            </a:r>
          </a:p>
          <a:p>
            <a:r>
              <a:rPr lang="it-IT" dirty="0">
                <a:effectLst/>
                <a:latin typeface="Helvetica" pitchFamily="2" charset="0"/>
              </a:rPr>
              <a:t>Si è scoperto che solo il 2% del DNA codifica per proteine</a:t>
            </a:r>
          </a:p>
          <a:p>
            <a:r>
              <a:rPr lang="it-IT" dirty="0">
                <a:effectLst/>
                <a:latin typeface="Helvetica" pitchFamily="2" charset="0"/>
              </a:rPr>
              <a:t>Si è ottenuto un progressivo miglioramento delle tecniche di sequenziamento</a:t>
            </a:r>
          </a:p>
          <a:p>
            <a:r>
              <a:rPr lang="it-IT" dirty="0">
                <a:effectLst/>
                <a:latin typeface="Helvetica" pitchFamily="2" charset="0"/>
              </a:rPr>
              <a:t>I dati genetici divennero accessibili a tutti i laboratori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2888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08CCD4-C8DF-6DE8-E844-4E781A159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CONSEGUENZE SULLA MEDICINA E SULLA SCIENZA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DAE85F50-7B1F-47FC-E6A5-BB36BF6178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31136" y="2638044"/>
          <a:ext cx="7729728" cy="310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5602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3194B43-356C-0DAD-4326-E8E9FB463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it-IT">
                <a:solidFill>
                  <a:schemeClr val="bg1"/>
                </a:solidFill>
              </a:rPr>
              <a:t>QUESTIONI ETICHE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790C86C2-B7E8-7027-DC13-9AF9AEA0F6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180978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2368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8E2C69-3E1C-5439-25C5-BDAAFF232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26DC24D4-6080-7B14-2BB6-069BE053652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31136" y="2638044"/>
          <a:ext cx="7729728" cy="310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978097"/>
      </p:ext>
    </p:extLst>
  </p:cSld>
  <p:clrMapOvr>
    <a:masterClrMapping/>
  </p:clrMapOvr>
</p:sld>
</file>

<file path=ppt/theme/theme1.xml><?xml version="1.0" encoding="utf-8"?>
<a:theme xmlns:a="http://schemas.openxmlformats.org/drawingml/2006/main" name="Pacco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Pacco</Template>
  <TotalTime>33</TotalTime>
  <Words>414</Words>
  <Application>Microsoft Macintosh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Gill Sans MT</vt:lpstr>
      <vt:lpstr>Helvetica</vt:lpstr>
      <vt:lpstr>Pacco</vt:lpstr>
      <vt:lpstr>IL PROGETTO GENOMA</vt:lpstr>
      <vt:lpstr>DI COSA SI TRATTA?</vt:lpstr>
      <vt:lpstr>Renato Dulbecco e la nascita del progetto genoma umano</vt:lpstr>
      <vt:lpstr>GLI OBIETTIVI</vt:lpstr>
      <vt:lpstr>CHI PARTECIPÒ AL PROGETTO?</vt:lpstr>
      <vt:lpstr>RISULTATI OTTENUTI </vt:lpstr>
      <vt:lpstr>CONSEGUENZE SULLA MEDICINA E SULLA SCIENZA</vt:lpstr>
      <vt:lpstr>QUESTIONI ETICHE</vt:lpstr>
      <vt:lpstr>CONCLUSIONI</vt:lpstr>
      <vt:lpstr>FONTI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Alessia Ravagli - alessia.ravagli@studio.unibo.it</dc:creator>
  <cp:lastModifiedBy>Alessia Ravagli - alessia.ravagli@studio.unibo.it</cp:lastModifiedBy>
  <cp:revision>5</cp:revision>
  <dcterms:created xsi:type="dcterms:W3CDTF">2025-11-09T13:33:31Z</dcterms:created>
  <dcterms:modified xsi:type="dcterms:W3CDTF">2025-12-06T18:16:32Z</dcterms:modified>
</cp:coreProperties>
</file>