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6" r:id="rId9"/>
    <p:sldId id="263" r:id="rId10"/>
    <p:sldId id="265" r:id="rId11"/>
    <p:sldId id="264"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2" autoAdjust="0"/>
  </p:normalViewPr>
  <p:slideViewPr>
    <p:cSldViewPr>
      <p:cViewPr varScale="1">
        <p:scale>
          <a:sx n="70" d="100"/>
          <a:sy n="70" d="100"/>
        </p:scale>
        <p:origin x="-13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D8215FB-5A43-4178-8DE5-B10861D2F4C0}" type="datetimeFigureOut">
              <a:rPr lang="it-IT" smtClean="0"/>
              <a:t>25/01/2023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140814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8215FB-5A43-4178-8DE5-B10861D2F4C0}" type="datetimeFigureOut">
              <a:rPr lang="it-IT" smtClean="0"/>
              <a:t>25/01/2023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393219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8215FB-5A43-4178-8DE5-B10861D2F4C0}" type="datetimeFigureOut">
              <a:rPr lang="it-IT" smtClean="0"/>
              <a:t>25/01/2023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254095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8215FB-5A43-4178-8DE5-B10861D2F4C0}" type="datetimeFigureOut">
              <a:rPr lang="it-IT" smtClean="0"/>
              <a:t>25/01/2023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362727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D8215FB-5A43-4178-8DE5-B10861D2F4C0}" type="datetimeFigureOut">
              <a:rPr lang="it-IT" smtClean="0"/>
              <a:t>25/01/2023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40049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D8215FB-5A43-4178-8DE5-B10861D2F4C0}" type="datetimeFigureOut">
              <a:rPr lang="it-IT" smtClean="0"/>
              <a:t>25/01/2023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9966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D8215FB-5A43-4178-8DE5-B10861D2F4C0}" type="datetimeFigureOut">
              <a:rPr lang="it-IT" smtClean="0"/>
              <a:t>25/01/2023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129338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D8215FB-5A43-4178-8DE5-B10861D2F4C0}" type="datetimeFigureOut">
              <a:rPr lang="it-IT" smtClean="0"/>
              <a:t>25/01/2023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356345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D8215FB-5A43-4178-8DE5-B10861D2F4C0}" type="datetimeFigureOut">
              <a:rPr lang="it-IT" smtClean="0"/>
              <a:t>25/01/2023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40114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D8215FB-5A43-4178-8DE5-B10861D2F4C0}" type="datetimeFigureOut">
              <a:rPr lang="it-IT" smtClean="0"/>
              <a:t>25/01/2023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330129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D8215FB-5A43-4178-8DE5-B10861D2F4C0}" type="datetimeFigureOut">
              <a:rPr lang="it-IT" smtClean="0"/>
              <a:t>25/01/2023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5F9DD72-83EC-44F9-BC17-4B12AF39DD7C}" type="slidenum">
              <a:rPr lang="it-IT" smtClean="0"/>
              <a:t>‹N›</a:t>
            </a:fld>
            <a:endParaRPr lang="it-IT"/>
          </a:p>
        </p:txBody>
      </p:sp>
    </p:spTree>
    <p:extLst>
      <p:ext uri="{BB962C8B-B14F-4D97-AF65-F5344CB8AC3E}">
        <p14:creationId xmlns:p14="http://schemas.microsoft.com/office/powerpoint/2010/main" val="115342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215FB-5A43-4178-8DE5-B10861D2F4C0}" type="datetimeFigureOut">
              <a:rPr lang="it-IT" smtClean="0"/>
              <a:t>25/01/2023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9DD72-83EC-44F9-BC17-4B12AF39DD7C}" type="slidenum">
              <a:rPr lang="it-IT" smtClean="0"/>
              <a:t>‹N›</a:t>
            </a:fld>
            <a:endParaRPr lang="it-IT"/>
          </a:p>
        </p:txBody>
      </p:sp>
    </p:spTree>
    <p:extLst>
      <p:ext uri="{BB962C8B-B14F-4D97-AF65-F5344CB8AC3E}">
        <p14:creationId xmlns:p14="http://schemas.microsoft.com/office/powerpoint/2010/main" val="152095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476672"/>
            <a:ext cx="8780512" cy="5760640"/>
          </a:xfrm>
          <a:solidFill>
            <a:schemeClr val="bg1">
              <a:lumMod val="75000"/>
            </a:schemeClr>
          </a:solidFill>
        </p:spPr>
        <p:txBody>
          <a:bodyPr>
            <a:normAutofit/>
          </a:bodyPr>
          <a:lstStyle/>
          <a:p>
            <a:r>
              <a:rPr lang="it-IT" sz="3600" dirty="0" smtClean="0">
                <a:latin typeface="Book Antiqua" panose="02040602050305030304" pitchFamily="18" charset="0"/>
              </a:rPr>
              <a:t>Molte delle immagini proposte provengono dalle riviste femministe della Biblioteca Italiana delle Donne di Bologna. Altri materiali inseriti invece, sono preservati alla Fondazione Gramsci presso Bologna. Infine una fotografia deriva direttamente dal Consultorio attuale di Cuneo.</a:t>
            </a:r>
            <a:endParaRPr lang="it-IT" sz="3600" dirty="0">
              <a:latin typeface="Book Antiqua" panose="02040602050305030304" pitchFamily="18" charset="0"/>
            </a:endParaRPr>
          </a:p>
        </p:txBody>
      </p:sp>
    </p:spTree>
    <p:extLst>
      <p:ext uri="{BB962C8B-B14F-4D97-AF65-F5344CB8AC3E}">
        <p14:creationId xmlns:p14="http://schemas.microsoft.com/office/powerpoint/2010/main" val="137088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normAutofit fontScale="90000"/>
          </a:bodyPr>
          <a:lstStyle/>
          <a:p>
            <a:r>
              <a:rPr lang="it-IT" sz="3600" dirty="0" smtClean="0">
                <a:latin typeface="Book Antiqua" panose="02040602050305030304" pitchFamily="18" charset="0"/>
              </a:rPr>
              <a:t>Tratto dalla rivista di «Abbiamo conquistato una legge contro l’aborto clandestino, difendiamola tutti». </a:t>
            </a:r>
            <a:endParaRPr lang="it-IT" sz="3600" dirty="0">
              <a:latin typeface="Book Antiqua" panose="0204060205030503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3848" y="2132856"/>
            <a:ext cx="2751831" cy="4525963"/>
          </a:xfrm>
        </p:spPr>
      </p:pic>
    </p:spTree>
    <p:extLst>
      <p:ext uri="{BB962C8B-B14F-4D97-AF65-F5344CB8AC3E}">
        <p14:creationId xmlns:p14="http://schemas.microsoft.com/office/powerpoint/2010/main" val="83347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smtClean="0">
                <a:latin typeface="Book Antiqua" panose="02040602050305030304" pitchFamily="18" charset="0"/>
              </a:rPr>
              <a:t>Volantino pubblicitario del Consultorio di Cuneo</a:t>
            </a:r>
            <a:endParaRPr lang="it-IT" sz="3600" dirty="0">
              <a:latin typeface="Book Antiqua" panose="0204060205030503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073" y="1600200"/>
            <a:ext cx="2545854" cy="4525963"/>
          </a:xfrm>
        </p:spPr>
      </p:pic>
    </p:spTree>
    <p:extLst>
      <p:ext uri="{BB962C8B-B14F-4D97-AF65-F5344CB8AC3E}">
        <p14:creationId xmlns:p14="http://schemas.microsoft.com/office/powerpoint/2010/main" val="349803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latin typeface="Book Antiqua" panose="02040602050305030304" pitchFamily="18" charset="0"/>
              </a:rPr>
              <a:t>Copertina della rivista «Noi donne», giugno 1981</a:t>
            </a:r>
            <a:endParaRPr lang="it-IT" sz="3600" dirty="0">
              <a:latin typeface="Book Antiqua" panose="0204060205030503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0462" y="1600200"/>
            <a:ext cx="3263075" cy="4525963"/>
          </a:xfrm>
        </p:spPr>
      </p:pic>
    </p:spTree>
    <p:extLst>
      <p:ext uri="{BB962C8B-B14F-4D97-AF65-F5344CB8AC3E}">
        <p14:creationId xmlns:p14="http://schemas.microsoft.com/office/powerpoint/2010/main" val="96909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latin typeface="Book Antiqua" panose="02040602050305030304" pitchFamily="18" charset="0"/>
              </a:rPr>
              <a:t>T</a:t>
            </a:r>
            <a:r>
              <a:rPr lang="it-IT" dirty="0" smtClean="0">
                <a:latin typeface="Book Antiqua" panose="02040602050305030304" pitchFamily="18" charset="0"/>
              </a:rPr>
              <a:t>ratto dalla rivista «Noi donne», maggio 1981</a:t>
            </a:r>
            <a:endParaRPr lang="it-IT" dirty="0">
              <a:latin typeface="Book Antiqua" panose="0204060205030503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0364" y="1600200"/>
            <a:ext cx="6863272" cy="4525963"/>
          </a:xfrm>
        </p:spPr>
      </p:pic>
    </p:spTree>
    <p:extLst>
      <p:ext uri="{BB962C8B-B14F-4D97-AF65-F5344CB8AC3E}">
        <p14:creationId xmlns:p14="http://schemas.microsoft.com/office/powerpoint/2010/main" val="238530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latin typeface="Book Antiqua" panose="02040602050305030304" pitchFamily="18" charset="0"/>
              </a:rPr>
              <a:t>Tratto dalla rivista «Noi donne»</a:t>
            </a:r>
            <a:endParaRPr lang="it-IT" sz="3600" dirty="0">
              <a:latin typeface="Book Antiqua" panose="02040602050305030304" pitchFamily="18" charset="0"/>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0018"/>
            <a:ext cx="8229600" cy="3966327"/>
          </a:xfrm>
        </p:spPr>
      </p:pic>
    </p:spTree>
    <p:extLst>
      <p:ext uri="{BB962C8B-B14F-4D97-AF65-F5344CB8AC3E}">
        <p14:creationId xmlns:p14="http://schemas.microsoft.com/office/powerpoint/2010/main" val="106792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latin typeface="Book Antiqua" panose="02040602050305030304" pitchFamily="18" charset="0"/>
              </a:rPr>
              <a:t>Tratto dalla rivista «Noi donne»</a:t>
            </a:r>
            <a:endParaRPr lang="it-IT" sz="3600" dirty="0">
              <a:latin typeface="Book Antiqua" panose="0204060205030503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7670" y="1600200"/>
            <a:ext cx="6148659" cy="4525963"/>
          </a:xfrm>
        </p:spPr>
      </p:pic>
    </p:spTree>
    <p:extLst>
      <p:ext uri="{BB962C8B-B14F-4D97-AF65-F5344CB8AC3E}">
        <p14:creationId xmlns:p14="http://schemas.microsoft.com/office/powerpoint/2010/main" val="51521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latin typeface="Book Antiqua" panose="02040602050305030304" pitchFamily="18" charset="0"/>
              </a:rPr>
              <a:t>Tratto dalla rivista «Noi donne»</a:t>
            </a:r>
            <a:endParaRPr lang="it-IT" sz="3600" dirty="0">
              <a:latin typeface="Book Antiqua" panose="0204060205030503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44114"/>
            <a:ext cx="8229600" cy="3238134"/>
          </a:xfrm>
        </p:spPr>
      </p:pic>
    </p:spTree>
    <p:extLst>
      <p:ext uri="{BB962C8B-B14F-4D97-AF65-F5344CB8AC3E}">
        <p14:creationId xmlns:p14="http://schemas.microsoft.com/office/powerpoint/2010/main" val="261896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latin typeface="Book Antiqua" panose="02040602050305030304" pitchFamily="18" charset="0"/>
              </a:rPr>
              <a:t>Tratto dalla rivista  «Noi donne»</a:t>
            </a:r>
            <a:endParaRPr lang="it-IT" sz="3600" dirty="0">
              <a:latin typeface="Book Antiqua" panose="0204060205030503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1844" y="1600200"/>
            <a:ext cx="3160312" cy="4525963"/>
          </a:xfrm>
        </p:spPr>
      </p:pic>
    </p:spTree>
    <p:extLst>
      <p:ext uri="{BB962C8B-B14F-4D97-AF65-F5344CB8AC3E}">
        <p14:creationId xmlns:p14="http://schemas.microsoft.com/office/powerpoint/2010/main" val="367310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1143000"/>
          </a:xfrm>
        </p:spPr>
        <p:txBody>
          <a:bodyPr>
            <a:noAutofit/>
          </a:bodyPr>
          <a:lstStyle/>
          <a:p>
            <a:r>
              <a:rPr lang="it-IT" sz="3600" dirty="0" smtClean="0">
                <a:latin typeface="Book Antiqua" panose="02040602050305030304" pitchFamily="18" charset="0"/>
              </a:rPr>
              <a:t>Copertina della rivista di «Abbiamo conquistato una legge contro l'aborto clandestino, difendiamola tutti».</a:t>
            </a:r>
            <a:endParaRPr lang="it-IT" sz="3600" dirty="0">
              <a:latin typeface="Book Antiqua" panose="0204060205030503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9832" y="2060848"/>
            <a:ext cx="2805023" cy="4525963"/>
          </a:xfrm>
        </p:spPr>
      </p:pic>
    </p:spTree>
    <p:extLst>
      <p:ext uri="{BB962C8B-B14F-4D97-AF65-F5344CB8AC3E}">
        <p14:creationId xmlns:p14="http://schemas.microsoft.com/office/powerpoint/2010/main" val="56793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620688"/>
            <a:ext cx="8712968" cy="1143000"/>
          </a:xfrm>
        </p:spPr>
        <p:txBody>
          <a:bodyPr>
            <a:noAutofit/>
          </a:bodyPr>
          <a:lstStyle/>
          <a:p>
            <a:r>
              <a:rPr lang="it-IT" sz="3200" dirty="0" smtClean="0">
                <a:latin typeface="Book Antiqua" panose="02040602050305030304" pitchFamily="18" charset="0"/>
              </a:rPr>
              <a:t>Vignetta presa dalla rivista di «Abbiamo conquistato una legge contro l'aborto clandestino, difendiamola tutti».  </a:t>
            </a:r>
            <a:endParaRPr lang="it-IT" sz="3200" dirty="0">
              <a:latin typeface="Book Antiqua" panose="02040602050305030304" pitchFamily="18" charset="0"/>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9832" y="2132856"/>
            <a:ext cx="3013832" cy="4525963"/>
          </a:xfrm>
        </p:spPr>
      </p:pic>
    </p:spTree>
    <p:extLst>
      <p:ext uri="{BB962C8B-B14F-4D97-AF65-F5344CB8AC3E}">
        <p14:creationId xmlns:p14="http://schemas.microsoft.com/office/powerpoint/2010/main" val="316705265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141</Words>
  <Application>Microsoft Office PowerPoint</Application>
  <PresentationFormat>Presentazione su schermo (4:3)</PresentationFormat>
  <Paragraphs>11</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Molte delle immagini proposte provengono dalle riviste femministe della Biblioteca Italiana delle Donne di Bologna. Altri materiali inseriti invece, sono preservati alla Fondazione Gramsci presso Bologna. Infine una fotografia deriva direttamente dal Consultorio attuale di Cuneo.</vt:lpstr>
      <vt:lpstr>Copertina della rivista «Noi donne», giugno 1981</vt:lpstr>
      <vt:lpstr>Tratto dalla rivista «Noi donne», maggio 1981</vt:lpstr>
      <vt:lpstr>Tratto dalla rivista «Noi donne»</vt:lpstr>
      <vt:lpstr>Tratto dalla rivista «Noi donne»</vt:lpstr>
      <vt:lpstr>Tratto dalla rivista «Noi donne»</vt:lpstr>
      <vt:lpstr>Tratto dalla rivista  «Noi donne»</vt:lpstr>
      <vt:lpstr>Copertina della rivista di «Abbiamo conquistato una legge contro l'aborto clandestino, difendiamola tutti».</vt:lpstr>
      <vt:lpstr>Vignetta presa dalla rivista di «Abbiamo conquistato una legge contro l'aborto clandestino, difendiamola tutti».  </vt:lpstr>
      <vt:lpstr>Tratto dalla rivista di «Abbiamo conquistato una legge contro l’aborto clandestino, difendiamola tutti». </vt:lpstr>
      <vt:lpstr>Volantino pubblicitario del Consultorio di Cuneo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Molte delle immagini proposte provengono dalle riviste femministe della Biblioteca Italiana delle Donne di Bologna. Altri materiali inseriti invece, sono preservati alla Fondazione Gramsci di Bologna. Infine una fotografia deriva direttamente dal consultorio </dc:title>
  <dc:creator>Utente</dc:creator>
  <cp:lastModifiedBy>Utente</cp:lastModifiedBy>
  <cp:revision>8</cp:revision>
  <dcterms:created xsi:type="dcterms:W3CDTF">2023-01-25T15:23:41Z</dcterms:created>
  <dcterms:modified xsi:type="dcterms:W3CDTF">2023-01-25T16:16:05Z</dcterms:modified>
</cp:coreProperties>
</file>