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59" r:id="rId3"/>
    <p:sldId id="278" r:id="rId4"/>
    <p:sldId id="267" r:id="rId5"/>
    <p:sldId id="268" r:id="rId6"/>
    <p:sldId id="282" r:id="rId7"/>
    <p:sldId id="281" r:id="rId8"/>
    <p:sldId id="283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1586" userDrawn="1">
          <p15:clr>
            <a:srgbClr val="A4A3A4"/>
          </p15:clr>
        </p15:guide>
        <p15:guide id="3" orient="horz" pos="1729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528"/>
        <p:guide pos="1586"/>
        <p:guide orient="horz" pos="1729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C0CBC29-5508-4EB9-8023-6DA677EE4C48}" type="datetime1">
              <a:rPr lang="it-IT" smtClean="0"/>
              <a:t>18/05/2023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49E357A0-8177-46BC-BFCE-19D99E3453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6834D32-9AC6-45EF-9D03-BB4EBBEDE479}" type="datetime1">
              <a:rPr lang="it-IT" smtClean="0"/>
              <a:pPr/>
              <a:t>18/05/2023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7C366290-4595-5745-A50F-D5EC13BAC60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4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1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70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30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84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it-IT" sz="60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testo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8" name="Segnaposto testo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9" name="Segnaposto testo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0" name="Segnaposto testo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2" name="Segnaposto testo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3" name="Segnaposto testo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4" name="Segnaposto testo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5" name="Segnaposto testo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" name="Segnaposto immagine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immagine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7" name="Segnaposto immagine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Segnaposto immagine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testo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0" name="Segnaposto testo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1" name="Segnaposto testo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2" name="Segnaposto testo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3" name="Segnaposto testo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4" name="Segnaposto testo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5" name="Segnaposto testo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6" name="Segnaposto testo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5" name="Figura a mano libera: Forma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colon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31" name="Segnaposto contenuto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it-IT" sz="60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it-IT" sz="2400" cap="all" baseline="0"/>
            </a:lvl1pPr>
            <a:lvl2pPr marL="457200" indent="0" algn="r">
              <a:buNone/>
              <a:defRPr lang="it-IT" sz="1800">
                <a:latin typeface="+mj-lt"/>
              </a:defRPr>
            </a:lvl2pPr>
            <a:lvl3pPr marL="914400" indent="0" algn="r">
              <a:buNone/>
              <a:defRPr lang="it-IT"/>
            </a:lvl3pPr>
            <a:lvl4pPr marL="1371600" indent="0" algn="r">
              <a:buNone/>
              <a:defRPr lang="it-IT"/>
            </a:lvl4pPr>
            <a:lvl5pPr marL="1828800" indent="0" algn="r">
              <a:buNone/>
              <a:defRPr lang="it-IT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pic>
        <p:nvPicPr>
          <p:cNvPr id="9" name="Immagine 8" descr="Forma, cerchio&#10;&#10;Descrizione generata automaticamente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it-IT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it-IT" sz="2400">
                <a:solidFill>
                  <a:schemeClr val="accent1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4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it-IT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testo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8" name="Segnaposto testo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9" name="Segnaposto testo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0" name="Segnaposto testo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2" name="Segnaposto testo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3" name="Segnaposto testo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4" name="Segnaposto testo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5" name="Segnaposto testo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4100"/>
              <a:t>Esperienza con Silk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3F8897B-F4D7-79B3-466E-0D08B3623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435" y="1686553"/>
            <a:ext cx="4572000" cy="407072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Cos’è </a:t>
            </a:r>
            <a:r>
              <a:rPr lang="it-IT" dirty="0" err="1"/>
              <a:t>silk</a:t>
            </a:r>
            <a:endParaRPr lang="it-IT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Obiettivi principali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L’esperienza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I risultati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E93BE5-84F0-01EC-ED8E-BBD641B4D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r="38216"/>
          <a:stretch/>
        </p:blipFill>
        <p:spPr bwMode="auto">
          <a:xfrm>
            <a:off x="7815470" y="10"/>
            <a:ext cx="4376530" cy="601839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C650484-0AA3-1644-E6FF-03DBA3C9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20XX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DF8E2C8-9A67-E3C1-98E3-E2D5B09B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titolo della presentazione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A555AFA-5D96-3F8B-3155-20D151B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8FB4751-880F-D840-AAA9-3A15815CC996}" type="slidenum">
              <a:rPr lang="it-IT" noProof="0" smtClean="0"/>
              <a:pPr rtl="0">
                <a:spcAft>
                  <a:spcPts val="600"/>
                </a:spcAft>
              </a:pPr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2600"/>
              <a:t>L’attività proposta è stata svolta presso la cooperativa sociale “Anima” che si occupa dell’inserimento lavorativo di persone con disabilità. È stato possibile realizzare quindi questa esperienza grazie alla relazione che Erica ed Elisa hanno con i ragazzi ormai da </a:t>
            </a:r>
            <a:r>
              <a:rPr lang="it-IT" sz="2600" err="1"/>
              <a:t>anni.È</a:t>
            </a:r>
            <a:r>
              <a:rPr lang="it-IT" sz="2600"/>
              <a:t> stata utilizzata la piattaforma “Silk”, una AI che produce arte generativa interattiva.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A6E0F2-027A-A495-B7F0-D921D575A8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r="12648" b="-2"/>
          <a:stretch/>
        </p:blipFill>
        <p:spPr bwMode="auto">
          <a:xfrm>
            <a:off x="6833616" y="1253331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/>
              <a:t>titolo della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it-IT" smtClean="0"/>
              <a:pPr rtl="0">
                <a:spcAft>
                  <a:spcPts val="600"/>
                </a:spcAft>
              </a:pPr>
              <a:t>2</a:t>
            </a:fld>
            <a:endParaRPr lang="it-IT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4100"/>
              <a:t>Cos’è Silk</a:t>
            </a:r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obiettivi principali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Obiettivi principali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1" y="1609393"/>
            <a:ext cx="3551111" cy="223133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Il divertimento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Migliorare il clima lavorativo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Definizione delle emozioni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Abbassamento dell’</a:t>
            </a:r>
            <a:r>
              <a:rPr lang="it-IT" dirty="0" err="1"/>
              <a:t>arousal</a:t>
            </a:r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Creare un’attività accattivante</a:t>
            </a:r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7DC31-1488-8091-935A-1B03A14A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L’esperienza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F50689-D84C-7977-0A2B-2F0FFFB20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67" y="5124489"/>
            <a:ext cx="6464808" cy="402336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600" dirty="0"/>
              <a:t>L’attività si è dimostrata coinvolgente per gli utenti, che vi hanno partecipato attivamente ed hanno voluto utilizzarla nuovamente nel corso della giornata. </a:t>
            </a:r>
          </a:p>
          <a:p>
            <a:pPr rtl="0"/>
            <a:endParaRPr lang="it-IT" sz="1600" dirty="0"/>
          </a:p>
          <a:p>
            <a:pPr rtl="0"/>
            <a:r>
              <a:rPr lang="it-IT" sz="1600" dirty="0"/>
              <a:t>È risultato più complesso invece cercare di capire che emozione stesse veicolando il loro elaborato, tranne in alcuni casi (vedi video e audio). Abbiamo inoltre notato come l’utilizzo di questa AI abbia alzato il loro tono dell’umore nel corso della giornata, influenzato dall’aspetto della novità e dalla tipologia di attività molto accattivante. </a:t>
            </a:r>
          </a:p>
          <a:p>
            <a:pPr rtl="0"/>
            <a:r>
              <a:rPr lang="it-IT" sz="1600" dirty="0"/>
              <a:t>L’esperienza è stata sottoposta durante l’orario di lavoro, in una situazione di “tensione lavorativa”, aiutando molto a mitigare l’ansia da prestazione.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A9ECAA-48CB-8CE7-4844-AA2C77D9E3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B10A79-E2EE-5230-2C2A-E6884B51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720072" y="5751576"/>
            <a:ext cx="6464808" cy="40233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D1C6792-93C5-DED1-0872-50E165128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89036" y="3374136"/>
            <a:ext cx="6464808" cy="10972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B8B492D-0778-C859-9200-08161ABE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1185DEE-1419-7DB6-949B-92919589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9210D02-BD78-856B-08E2-820032A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60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47179F7-8740-03DE-F133-BBA41988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 risultati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1B8956B-A56B-EDCF-EBC0-2683C44A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3520440"/>
            <a:ext cx="3529584" cy="402336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800" dirty="0"/>
              <a:t>Tutti i ragazzi hanno voluto provarla mostrando approcci diversi: i ragazzi autistici si sono rivelati molto più veloci nel farlo e più abili nell’uso del computer, sembrava sapessero già cosa volessero fare. I ragazzi con sindrome di Down, hanno invece impiegato più tempo, elaborando con calma l’attività e con precisione metodica.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2BF9C1-9009-C934-C11C-54570A523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indent="0" rtl="0">
              <a:buNone/>
            </a:pPr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27F3E1-56D0-3EB8-15CC-D50D6E06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3984" y="3118104"/>
            <a:ext cx="3529584" cy="402336"/>
          </a:xfrm>
        </p:spPr>
        <p:txBody>
          <a:bodyPr rtlCol="0">
            <a:normAutofit fontScale="250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sz="7200" dirty="0"/>
              <a:t>Luca veicola le sue emozioni tramite l’utilizzo dell’associazione colore-emozione di Inside Out; non riesce comunque a parlare delle sue emozioni</a:t>
            </a:r>
            <a:r>
              <a:rPr lang="it-IT" dirty="0"/>
              <a:t>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4BC0BBB-72F7-8CAB-4F61-F84474773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1896" y="2804492"/>
            <a:ext cx="3099443" cy="1412655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600" dirty="0"/>
              <a:t>Marco (protagonista del secondo video) invece assorbe e legge tantissimo; questo lo porta ad avere un’associazione colore-emozione molto arbitraria e basata sulle sue conoscenze. Infatti non riporta un’esperienza soggettiva ma fa riferimento ai colori come mezzi tramite i quali si veicolano le emozioni quasi come se fossero qualcosa di esterno a sé e non esperienziale.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8D6AC14-9AD9-9C42-046A-6E2B3E9561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indent="0" rtl="0">
              <a:buNone/>
            </a:pPr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1B391B61-21BC-7309-D50E-A2FA872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766CF5CA-318D-F6B1-504B-3DF8E954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titolo della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3AABF76-F42A-5213-B615-6C140041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6</a:t>
            </a:fld>
            <a:endParaRPr lang="it-IT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91EEDFA5-86CB-678A-CF16-E3295B56B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1896" y="1668526"/>
            <a:ext cx="2944368" cy="368458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494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ADE2AD-4DB1-2B5F-69E3-A8BB55D7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57BE99-A9DF-48F9-CC7B-3CD4879D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40F2-B0C9-89E0-4172-207F53C3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8FB4751-880F-D840-AAA9-3A15815CC996}" type="slidenum">
              <a:rPr lang="it-IT" noProof="0" smtClean="0"/>
              <a:pPr rtl="0">
                <a:spcAft>
                  <a:spcPts val="600"/>
                </a:spcAft>
              </a:pPr>
              <a:t>8</a:t>
            </a:fld>
            <a:endParaRPr lang="it-IT" noProof="0"/>
          </a:p>
        </p:txBody>
      </p:sp>
      <p:sp>
        <p:nvSpPr>
          <p:cNvPr id="3079" name="Title 4">
            <a:extLst>
              <a:ext uri="{FF2B5EF4-FFF2-40B4-BE49-F238E27FC236}">
                <a16:creationId xmlns:a16="http://schemas.microsoft.com/office/drawing/2014/main" id="{28EC4837-C526-3225-0368-E35CE8FF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893BCF-8B44-B2F7-730C-EF94E746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044" y="1901952"/>
            <a:ext cx="6081656" cy="387705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88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734_TF11964407_Win32" id="{F8B7051F-3514-4DD6-899C-0FC44BCBEFA3}" vid="{BD78E103-650A-41C2-8C76-8107EA77E26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{3147F3A6-0029-4C73-B12D-8B23849251F1}tf11964407_win32</Template>
  <TotalTime>22</TotalTime>
  <Words>371</Words>
  <Application>Microsoft Office PowerPoint</Application>
  <PresentationFormat>Widescreen</PresentationFormat>
  <Paragraphs>53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Gill Sans Nova</vt:lpstr>
      <vt:lpstr>Gill Sans Nova Light</vt:lpstr>
      <vt:lpstr>Sagona Book</vt:lpstr>
      <vt:lpstr>Tema di Office</vt:lpstr>
      <vt:lpstr>Esperienza con Silk</vt:lpstr>
      <vt:lpstr>Cos’è Silk</vt:lpstr>
      <vt:lpstr>obiettivi principali</vt:lpstr>
      <vt:lpstr>Obiettivi principali</vt:lpstr>
      <vt:lpstr>L’esperienza</vt:lpstr>
      <vt:lpstr>I risultati</vt:lpstr>
      <vt:lpstr>Grazie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Esperienza con Silk</dc:title>
  <dc:creator>Silvia Pascarelli</dc:creator>
  <cp:lastModifiedBy>Silvia Pascarelli</cp:lastModifiedBy>
  <cp:revision>1</cp:revision>
  <dcterms:created xsi:type="dcterms:W3CDTF">2023-05-18T10:22:30Z</dcterms:created>
  <dcterms:modified xsi:type="dcterms:W3CDTF">2023-05-18T10:44:40Z</dcterms:modified>
</cp:coreProperties>
</file>