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Delius Swash Caps"/>
      <p:regular r:id="rId14"/>
    </p:embeddedFont>
    <p:embeddedFont>
      <p:font typeface="Dancing Script"/>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mrgRFpMmoD958Eygwc0UBnSAp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DancingScript-regular.fntdata"/><Relationship Id="rId14" Type="http://schemas.openxmlformats.org/officeDocument/2006/relationships/font" Target="fonts/DeliusSwashCaps-regular.fntdata"/><Relationship Id="rId17" Type="http://customschemas.google.com/relationships/presentationmetadata" Target="metadata"/><Relationship Id="rId16" Type="http://schemas.openxmlformats.org/officeDocument/2006/relationships/font" Target="fonts/DancingScrip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5" name="Google Shape;18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1" name="Google Shape;19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9" name="Shape 2089"/>
        <p:cNvGrpSpPr/>
        <p:nvPr/>
      </p:nvGrpSpPr>
      <p:grpSpPr>
        <a:xfrm>
          <a:off x="0" y="0"/>
          <a:ext cx="0" cy="0"/>
          <a:chOff x="0" y="0"/>
          <a:chExt cx="0" cy="0"/>
        </a:xfrm>
      </p:grpSpPr>
      <p:sp>
        <p:nvSpPr>
          <p:cNvPr id="2090" name="Google Shape;20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1" name="Google Shape;20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0" name="Google Shape;21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5" name="Google Shape;22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7" name="Shape 2277"/>
        <p:cNvGrpSpPr/>
        <p:nvPr/>
      </p:nvGrpSpPr>
      <p:grpSpPr>
        <a:xfrm>
          <a:off x="0" y="0"/>
          <a:ext cx="0" cy="0"/>
          <a:chOff x="0" y="0"/>
          <a:chExt cx="0" cy="0"/>
        </a:xfrm>
      </p:grpSpPr>
      <p:sp>
        <p:nvSpPr>
          <p:cNvPr id="2278" name="Google Shape;227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9" name="Google Shape;22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7" name="Google Shape;23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3" name="Shape 2403"/>
        <p:cNvGrpSpPr/>
        <p:nvPr/>
      </p:nvGrpSpPr>
      <p:grpSpPr>
        <a:xfrm>
          <a:off x="0" y="0"/>
          <a:ext cx="0" cy="0"/>
          <a:chOff x="0" y="0"/>
          <a:chExt cx="0" cy="0"/>
        </a:xfrm>
      </p:grpSpPr>
      <p:sp>
        <p:nvSpPr>
          <p:cNvPr id="2404" name="Google Shape;24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5" name="Google Shape;24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g120150047be3b21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4" name="Google Shape;2434;g120150047be3b2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10"/>
          <p:cNvGrpSpPr/>
          <p:nvPr/>
        </p:nvGrpSpPr>
        <p:grpSpPr>
          <a:xfrm>
            <a:off x="95" y="25"/>
            <a:ext cx="9143969" cy="5143446"/>
            <a:chOff x="95" y="25"/>
            <a:chExt cx="9143969" cy="5143446"/>
          </a:xfrm>
        </p:grpSpPr>
        <p:sp>
          <p:nvSpPr>
            <p:cNvPr id="10" name="Google Shape;10;p10"/>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0"/>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0"/>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0"/>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0"/>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0"/>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0"/>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0"/>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0"/>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0"/>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0"/>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0"/>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0"/>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0"/>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0"/>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0"/>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0"/>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0"/>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0"/>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0"/>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0"/>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0"/>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0"/>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0"/>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10"/>
          <p:cNvSpPr txBox="1"/>
          <p:nvPr>
            <p:ph type="ctrTitle"/>
          </p:nvPr>
        </p:nvSpPr>
        <p:spPr>
          <a:xfrm>
            <a:off x="3001400" y="1217528"/>
            <a:ext cx="5581800" cy="184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7050">
                <a:solidFill>
                  <a:srgbClr val="212529"/>
                </a:solidFill>
                <a:latin typeface="Dancing Script"/>
                <a:ea typeface="Dancing Script"/>
                <a:cs typeface="Dancing Script"/>
                <a:sym typeface="Dancing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10"/>
          <p:cNvSpPr txBox="1"/>
          <p:nvPr>
            <p:ph idx="1" type="subTitle"/>
          </p:nvPr>
        </p:nvSpPr>
        <p:spPr>
          <a:xfrm>
            <a:off x="3666200" y="3517936"/>
            <a:ext cx="4252200" cy="4869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atin typeface="Delius Swash Caps"/>
                <a:ea typeface="Delius Swash Caps"/>
                <a:cs typeface="Delius Swash Caps"/>
                <a:sym typeface="Delius Swash Cap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7" name="Google Shape;37;p10"/>
          <p:cNvSpPr/>
          <p:nvPr/>
        </p:nvSpPr>
        <p:spPr>
          <a:xfrm>
            <a:off x="8675588" y="4708063"/>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0"/>
          <p:cNvSpPr/>
          <p:nvPr/>
        </p:nvSpPr>
        <p:spPr>
          <a:xfrm>
            <a:off x="8485413" y="105365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p:nvPr/>
        </p:nvSpPr>
        <p:spPr>
          <a:xfrm>
            <a:off x="5414550" y="61610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0"/>
          <p:cNvSpPr/>
          <p:nvPr/>
        </p:nvSpPr>
        <p:spPr>
          <a:xfrm>
            <a:off x="3497325" y="45371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0"/>
          <p:cNvSpPr/>
          <p:nvPr/>
        </p:nvSpPr>
        <p:spPr>
          <a:xfrm>
            <a:off x="374625" y="105365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0"/>
          <p:cNvSpPr/>
          <p:nvPr/>
        </p:nvSpPr>
        <p:spPr>
          <a:xfrm>
            <a:off x="2989588" y="3951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p:nvPr/>
        </p:nvSpPr>
        <p:spPr>
          <a:xfrm>
            <a:off x="1800675" y="4340788"/>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10"/>
          <p:cNvGrpSpPr/>
          <p:nvPr/>
        </p:nvGrpSpPr>
        <p:grpSpPr>
          <a:xfrm>
            <a:off x="5032475" y="4607963"/>
            <a:ext cx="311900" cy="314700"/>
            <a:chOff x="8571050" y="1873050"/>
            <a:chExt cx="311900" cy="314700"/>
          </a:xfrm>
        </p:grpSpPr>
        <p:sp>
          <p:nvSpPr>
            <p:cNvPr id="45" name="Google Shape;45;p1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 name="Google Shape;49;p10"/>
          <p:cNvGrpSpPr/>
          <p:nvPr/>
        </p:nvGrpSpPr>
        <p:grpSpPr>
          <a:xfrm>
            <a:off x="1541184" y="829733"/>
            <a:ext cx="686239" cy="223927"/>
            <a:chOff x="3798300" y="2287225"/>
            <a:chExt cx="730975" cy="238525"/>
          </a:xfrm>
        </p:grpSpPr>
        <p:sp>
          <p:nvSpPr>
            <p:cNvPr id="50" name="Google Shape;50;p10"/>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0"/>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 name="Google Shape;52;p10"/>
          <p:cNvGrpSpPr/>
          <p:nvPr/>
        </p:nvGrpSpPr>
        <p:grpSpPr>
          <a:xfrm>
            <a:off x="7553320" y="4416698"/>
            <a:ext cx="545748" cy="159103"/>
            <a:chOff x="5393300" y="2420750"/>
            <a:chExt cx="581325" cy="169475"/>
          </a:xfrm>
        </p:grpSpPr>
        <p:sp>
          <p:nvSpPr>
            <p:cNvPr id="53" name="Google Shape;53;p10"/>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0"/>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1" name="Shape 431"/>
        <p:cNvGrpSpPr/>
        <p:nvPr/>
      </p:nvGrpSpPr>
      <p:grpSpPr>
        <a:xfrm>
          <a:off x="0" y="0"/>
          <a:ext cx="0" cy="0"/>
          <a:chOff x="0" y="0"/>
          <a:chExt cx="0" cy="0"/>
        </a:xfrm>
      </p:grpSpPr>
      <p:grpSp>
        <p:nvGrpSpPr>
          <p:cNvPr id="432" name="Google Shape;432;p19"/>
          <p:cNvGrpSpPr/>
          <p:nvPr/>
        </p:nvGrpSpPr>
        <p:grpSpPr>
          <a:xfrm>
            <a:off x="95" y="25"/>
            <a:ext cx="9143969" cy="5143446"/>
            <a:chOff x="95" y="25"/>
            <a:chExt cx="9143969" cy="5143446"/>
          </a:xfrm>
        </p:grpSpPr>
        <p:sp>
          <p:nvSpPr>
            <p:cNvPr id="433" name="Google Shape;433;p19"/>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9"/>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9"/>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9"/>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9"/>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9"/>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9"/>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9"/>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9"/>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9"/>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9"/>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9"/>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9"/>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9"/>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9"/>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9"/>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9"/>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9"/>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9"/>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9"/>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9"/>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9"/>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9"/>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9"/>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9"/>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 name="Google Shape;458;p19"/>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59" name="Google Shape;459;p19"/>
          <p:cNvSpPr/>
          <p:nvPr/>
        </p:nvSpPr>
        <p:spPr>
          <a:xfrm>
            <a:off x="4387775" y="48953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9"/>
          <p:cNvSpPr/>
          <p:nvPr/>
        </p:nvSpPr>
        <p:spPr>
          <a:xfrm>
            <a:off x="360150" y="83267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9"/>
          <p:cNvSpPr/>
          <p:nvPr/>
        </p:nvSpPr>
        <p:spPr>
          <a:xfrm>
            <a:off x="368488" y="374013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9"/>
          <p:cNvSpPr/>
          <p:nvPr/>
        </p:nvSpPr>
        <p:spPr>
          <a:xfrm>
            <a:off x="8347050" y="728738"/>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9"/>
          <p:cNvSpPr/>
          <p:nvPr/>
        </p:nvSpPr>
        <p:spPr>
          <a:xfrm>
            <a:off x="6328375" y="4045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9"/>
          <p:cNvSpPr/>
          <p:nvPr/>
        </p:nvSpPr>
        <p:spPr>
          <a:xfrm>
            <a:off x="125825" y="233755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5" name="Google Shape;465;p19"/>
          <p:cNvGrpSpPr/>
          <p:nvPr/>
        </p:nvGrpSpPr>
        <p:grpSpPr>
          <a:xfrm>
            <a:off x="8632975" y="3425438"/>
            <a:ext cx="311900" cy="314700"/>
            <a:chOff x="8571050" y="1873050"/>
            <a:chExt cx="311900" cy="314700"/>
          </a:xfrm>
        </p:grpSpPr>
        <p:sp>
          <p:nvSpPr>
            <p:cNvPr id="466" name="Google Shape;466;p19"/>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9"/>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9"/>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9"/>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0" name="Shape 470"/>
        <p:cNvGrpSpPr/>
        <p:nvPr/>
      </p:nvGrpSpPr>
      <p:grpSpPr>
        <a:xfrm>
          <a:off x="0" y="0"/>
          <a:ext cx="0" cy="0"/>
          <a:chOff x="0" y="0"/>
          <a:chExt cx="0" cy="0"/>
        </a:xfrm>
      </p:grpSpPr>
      <p:grpSp>
        <p:nvGrpSpPr>
          <p:cNvPr id="471" name="Google Shape;471;p20"/>
          <p:cNvGrpSpPr/>
          <p:nvPr/>
        </p:nvGrpSpPr>
        <p:grpSpPr>
          <a:xfrm>
            <a:off x="95" y="25"/>
            <a:ext cx="9143969" cy="5143446"/>
            <a:chOff x="95" y="25"/>
            <a:chExt cx="9143969" cy="5143446"/>
          </a:xfrm>
        </p:grpSpPr>
        <p:sp>
          <p:nvSpPr>
            <p:cNvPr id="472" name="Google Shape;472;p20"/>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0"/>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0"/>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0"/>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0"/>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0"/>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0"/>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0"/>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0"/>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0"/>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0"/>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0"/>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0"/>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0"/>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0"/>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0"/>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0"/>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0"/>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0"/>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0"/>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0"/>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0"/>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0"/>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0"/>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0"/>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7" name="Google Shape;497;p20"/>
          <p:cNvSpPr txBox="1"/>
          <p:nvPr>
            <p:ph idx="1" type="body"/>
          </p:nvPr>
        </p:nvSpPr>
        <p:spPr>
          <a:xfrm>
            <a:off x="1106875" y="1780450"/>
            <a:ext cx="4550700" cy="22563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2"/>
              </a:buClr>
              <a:buSzPts val="1400"/>
              <a:buChar char="●"/>
              <a:defRPr sz="1400"/>
            </a:lvl1pPr>
            <a:lvl2pPr indent="-317500" lvl="1" marL="914400" algn="l">
              <a:lnSpc>
                <a:spcPct val="115000"/>
              </a:lnSpc>
              <a:spcBef>
                <a:spcPts val="0"/>
              </a:spcBef>
              <a:spcAft>
                <a:spcPts val="0"/>
              </a:spcAft>
              <a:buSzPts val="1400"/>
              <a:buFont typeface="Anaheim"/>
              <a:buChar char="○"/>
              <a:defRPr sz="1200"/>
            </a:lvl2pPr>
            <a:lvl3pPr indent="-317500" lvl="2" marL="1371600" algn="l">
              <a:lnSpc>
                <a:spcPct val="115000"/>
              </a:lnSpc>
              <a:spcBef>
                <a:spcPts val="0"/>
              </a:spcBef>
              <a:spcAft>
                <a:spcPts val="0"/>
              </a:spcAft>
              <a:buSzPts val="1400"/>
              <a:buFont typeface="Anaheim"/>
              <a:buChar char="■"/>
              <a:defRPr sz="1200"/>
            </a:lvl3pPr>
            <a:lvl4pPr indent="-317500" lvl="3" marL="1828800" algn="l">
              <a:lnSpc>
                <a:spcPct val="115000"/>
              </a:lnSpc>
              <a:spcBef>
                <a:spcPts val="0"/>
              </a:spcBef>
              <a:spcAft>
                <a:spcPts val="0"/>
              </a:spcAft>
              <a:buSzPts val="1400"/>
              <a:buFont typeface="Anaheim"/>
              <a:buChar char="●"/>
              <a:defRPr sz="1200"/>
            </a:lvl4pPr>
            <a:lvl5pPr indent="-317500" lvl="4" marL="2286000" algn="l">
              <a:lnSpc>
                <a:spcPct val="115000"/>
              </a:lnSpc>
              <a:spcBef>
                <a:spcPts val="0"/>
              </a:spcBef>
              <a:spcAft>
                <a:spcPts val="0"/>
              </a:spcAft>
              <a:buSzPts val="1400"/>
              <a:buFont typeface="Anaheim"/>
              <a:buChar char="○"/>
              <a:defRPr sz="1200"/>
            </a:lvl5pPr>
            <a:lvl6pPr indent="-317500" lvl="5" marL="2743200" algn="l">
              <a:lnSpc>
                <a:spcPct val="115000"/>
              </a:lnSpc>
              <a:spcBef>
                <a:spcPts val="0"/>
              </a:spcBef>
              <a:spcAft>
                <a:spcPts val="0"/>
              </a:spcAft>
              <a:buSzPts val="1400"/>
              <a:buFont typeface="Anaheim"/>
              <a:buChar char="■"/>
              <a:defRPr sz="1200"/>
            </a:lvl6pPr>
            <a:lvl7pPr indent="-317500" lvl="6" marL="3200400" algn="l">
              <a:lnSpc>
                <a:spcPct val="115000"/>
              </a:lnSpc>
              <a:spcBef>
                <a:spcPts val="0"/>
              </a:spcBef>
              <a:spcAft>
                <a:spcPts val="0"/>
              </a:spcAft>
              <a:buSzPts val="1400"/>
              <a:buFont typeface="Anaheim"/>
              <a:buChar char="●"/>
              <a:defRPr sz="1200"/>
            </a:lvl7pPr>
            <a:lvl8pPr indent="-317500" lvl="7" marL="3657600" algn="l">
              <a:lnSpc>
                <a:spcPct val="115000"/>
              </a:lnSpc>
              <a:spcBef>
                <a:spcPts val="0"/>
              </a:spcBef>
              <a:spcAft>
                <a:spcPts val="0"/>
              </a:spcAft>
              <a:buSzPts val="1400"/>
              <a:buFont typeface="Anaheim"/>
              <a:buChar char="○"/>
              <a:defRPr sz="1200"/>
            </a:lvl8pPr>
            <a:lvl9pPr indent="-317500" lvl="8" marL="4114800" algn="l">
              <a:lnSpc>
                <a:spcPct val="115000"/>
              </a:lnSpc>
              <a:spcBef>
                <a:spcPts val="0"/>
              </a:spcBef>
              <a:spcAft>
                <a:spcPts val="0"/>
              </a:spcAft>
              <a:buSzPts val="1400"/>
              <a:buFont typeface="Anaheim"/>
              <a:buChar char="■"/>
              <a:defRPr sz="1200"/>
            </a:lvl9pPr>
          </a:lstStyle>
          <a:p/>
        </p:txBody>
      </p:sp>
      <p:sp>
        <p:nvSpPr>
          <p:cNvPr id="498" name="Google Shape;498;p20"/>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99" name="Google Shape;499;p20"/>
          <p:cNvSpPr/>
          <p:nvPr/>
        </p:nvSpPr>
        <p:spPr>
          <a:xfrm>
            <a:off x="326075" y="44934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0"/>
          <p:cNvSpPr/>
          <p:nvPr/>
        </p:nvSpPr>
        <p:spPr>
          <a:xfrm>
            <a:off x="7443300" y="48209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0"/>
          <p:cNvSpPr/>
          <p:nvPr/>
        </p:nvSpPr>
        <p:spPr>
          <a:xfrm>
            <a:off x="8040500" y="6329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0"/>
          <p:cNvSpPr/>
          <p:nvPr/>
        </p:nvSpPr>
        <p:spPr>
          <a:xfrm>
            <a:off x="435350" y="16383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0"/>
          <p:cNvSpPr/>
          <p:nvPr/>
        </p:nvSpPr>
        <p:spPr>
          <a:xfrm>
            <a:off x="2924575" y="46079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0"/>
          <p:cNvSpPr/>
          <p:nvPr/>
        </p:nvSpPr>
        <p:spPr>
          <a:xfrm>
            <a:off x="8493875" y="41072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5" name="Google Shape;505;p20"/>
          <p:cNvGrpSpPr/>
          <p:nvPr/>
        </p:nvGrpSpPr>
        <p:grpSpPr>
          <a:xfrm>
            <a:off x="224750" y="2606563"/>
            <a:ext cx="311900" cy="314700"/>
            <a:chOff x="8571050" y="1873050"/>
            <a:chExt cx="311900" cy="314700"/>
          </a:xfrm>
        </p:grpSpPr>
        <p:sp>
          <p:nvSpPr>
            <p:cNvPr id="506" name="Google Shape;506;p2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0" name="Google Shape;510;p20"/>
          <p:cNvGrpSpPr/>
          <p:nvPr/>
        </p:nvGrpSpPr>
        <p:grpSpPr>
          <a:xfrm flipH="1" rot="8927671">
            <a:off x="8064758" y="1508001"/>
            <a:ext cx="288970" cy="174347"/>
            <a:chOff x="4177750" y="2899175"/>
            <a:chExt cx="288975" cy="174350"/>
          </a:xfrm>
        </p:grpSpPr>
        <p:sp>
          <p:nvSpPr>
            <p:cNvPr id="511" name="Google Shape;511;p20"/>
            <p:cNvSpPr/>
            <p:nvPr/>
          </p:nvSpPr>
          <p:spPr>
            <a:xfrm>
              <a:off x="4177750" y="2920450"/>
              <a:ext cx="250650" cy="153075"/>
            </a:xfrm>
            <a:custGeom>
              <a:rect b="b" l="l" r="r" t="t"/>
              <a:pathLst>
                <a:path extrusionOk="0" h="6123" w="10026">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0"/>
            <p:cNvSpPr/>
            <p:nvPr/>
          </p:nvSpPr>
          <p:spPr>
            <a:xfrm>
              <a:off x="4342725" y="2899175"/>
              <a:ext cx="124000" cy="79875"/>
            </a:xfrm>
            <a:custGeom>
              <a:rect b="b" l="l" r="r" t="t"/>
              <a:pathLst>
                <a:path extrusionOk="0" h="3195" w="496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20"/>
          <p:cNvGrpSpPr/>
          <p:nvPr/>
        </p:nvGrpSpPr>
        <p:grpSpPr>
          <a:xfrm>
            <a:off x="5510725" y="4212900"/>
            <a:ext cx="581325" cy="169475"/>
            <a:chOff x="5393300" y="2420750"/>
            <a:chExt cx="581325" cy="169475"/>
          </a:xfrm>
        </p:grpSpPr>
        <p:sp>
          <p:nvSpPr>
            <p:cNvPr id="514" name="Google Shape;514;p20"/>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0"/>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6" name="Shape 516"/>
        <p:cNvGrpSpPr/>
        <p:nvPr/>
      </p:nvGrpSpPr>
      <p:grpSpPr>
        <a:xfrm>
          <a:off x="0" y="0"/>
          <a:ext cx="0" cy="0"/>
          <a:chOff x="0" y="0"/>
          <a:chExt cx="0" cy="0"/>
        </a:xfrm>
      </p:grpSpPr>
      <p:sp>
        <p:nvSpPr>
          <p:cNvPr id="517" name="Google Shape;517;p21"/>
          <p:cNvSpPr txBox="1"/>
          <p:nvPr>
            <p:ph type="title"/>
          </p:nvPr>
        </p:nvSpPr>
        <p:spPr>
          <a:xfrm>
            <a:off x="974100" y="1928184"/>
            <a:ext cx="7195800" cy="103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750">
                <a:solidFill>
                  <a:srgbClr val="212529"/>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518" name="Google Shape;518;p21"/>
          <p:cNvGrpSpPr/>
          <p:nvPr/>
        </p:nvGrpSpPr>
        <p:grpSpPr>
          <a:xfrm>
            <a:off x="95" y="25"/>
            <a:ext cx="9143969" cy="5143446"/>
            <a:chOff x="95" y="25"/>
            <a:chExt cx="9143969" cy="5143446"/>
          </a:xfrm>
        </p:grpSpPr>
        <p:sp>
          <p:nvSpPr>
            <p:cNvPr id="519" name="Google Shape;519;p21"/>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1"/>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1"/>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1"/>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1"/>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1"/>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1"/>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1"/>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1"/>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1"/>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1"/>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1"/>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1"/>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1"/>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1"/>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1"/>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1"/>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1"/>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1"/>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1"/>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1"/>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1"/>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1"/>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1"/>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1"/>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4" name="Google Shape;544;p21"/>
          <p:cNvSpPr/>
          <p:nvPr/>
        </p:nvSpPr>
        <p:spPr>
          <a:xfrm>
            <a:off x="2180325" y="5000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1"/>
          <p:cNvSpPr/>
          <p:nvPr/>
        </p:nvSpPr>
        <p:spPr>
          <a:xfrm>
            <a:off x="2983125" y="46098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1"/>
          <p:cNvSpPr/>
          <p:nvPr/>
        </p:nvSpPr>
        <p:spPr>
          <a:xfrm>
            <a:off x="478575" y="27377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1"/>
          <p:cNvSpPr/>
          <p:nvPr/>
        </p:nvSpPr>
        <p:spPr>
          <a:xfrm>
            <a:off x="6728588" y="5001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1"/>
          <p:cNvSpPr/>
          <p:nvPr/>
        </p:nvSpPr>
        <p:spPr>
          <a:xfrm>
            <a:off x="353075" y="664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1"/>
          <p:cNvSpPr/>
          <p:nvPr/>
        </p:nvSpPr>
        <p:spPr>
          <a:xfrm>
            <a:off x="7653575" y="43654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1"/>
          <p:cNvSpPr/>
          <p:nvPr/>
        </p:nvSpPr>
        <p:spPr>
          <a:xfrm>
            <a:off x="6077863" y="464015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1" name="Google Shape;551;p21"/>
          <p:cNvGrpSpPr/>
          <p:nvPr/>
        </p:nvGrpSpPr>
        <p:grpSpPr>
          <a:xfrm>
            <a:off x="8430775" y="3463238"/>
            <a:ext cx="311900" cy="314700"/>
            <a:chOff x="8571050" y="1873050"/>
            <a:chExt cx="311900" cy="314700"/>
          </a:xfrm>
        </p:grpSpPr>
        <p:sp>
          <p:nvSpPr>
            <p:cNvPr id="552" name="Google Shape;552;p21"/>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1"/>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1"/>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1"/>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6" name="Google Shape;556;p21"/>
          <p:cNvGrpSpPr/>
          <p:nvPr/>
        </p:nvGrpSpPr>
        <p:grpSpPr>
          <a:xfrm>
            <a:off x="1716850" y="3935238"/>
            <a:ext cx="311900" cy="314700"/>
            <a:chOff x="8571050" y="1873050"/>
            <a:chExt cx="311900" cy="314700"/>
          </a:xfrm>
        </p:grpSpPr>
        <p:sp>
          <p:nvSpPr>
            <p:cNvPr id="557" name="Google Shape;557;p21"/>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1"/>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1"/>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1" name="Google Shape;561;p21"/>
          <p:cNvGrpSpPr/>
          <p:nvPr/>
        </p:nvGrpSpPr>
        <p:grpSpPr>
          <a:xfrm>
            <a:off x="1091475" y="1365275"/>
            <a:ext cx="730975" cy="238525"/>
            <a:chOff x="3798300" y="2287225"/>
            <a:chExt cx="730975" cy="238525"/>
          </a:xfrm>
        </p:grpSpPr>
        <p:sp>
          <p:nvSpPr>
            <p:cNvPr id="562" name="Google Shape;562;p21"/>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1"/>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4" name="Google Shape;564;p21"/>
          <p:cNvGrpSpPr/>
          <p:nvPr/>
        </p:nvGrpSpPr>
        <p:grpSpPr>
          <a:xfrm>
            <a:off x="6546075" y="3722075"/>
            <a:ext cx="529900" cy="149350"/>
            <a:chOff x="3898800" y="2624300"/>
            <a:chExt cx="529900" cy="149350"/>
          </a:xfrm>
        </p:grpSpPr>
        <p:sp>
          <p:nvSpPr>
            <p:cNvPr id="565" name="Google Shape;565;p21"/>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1"/>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7" name="Shape 567"/>
        <p:cNvGrpSpPr/>
        <p:nvPr/>
      </p:nvGrpSpPr>
      <p:grpSpPr>
        <a:xfrm>
          <a:off x="0" y="0"/>
          <a:ext cx="0" cy="0"/>
          <a:chOff x="0" y="0"/>
          <a:chExt cx="0" cy="0"/>
        </a:xfrm>
      </p:grpSpPr>
      <p:grpSp>
        <p:nvGrpSpPr>
          <p:cNvPr id="568" name="Google Shape;568;p22"/>
          <p:cNvGrpSpPr/>
          <p:nvPr/>
        </p:nvGrpSpPr>
        <p:grpSpPr>
          <a:xfrm>
            <a:off x="95" y="25"/>
            <a:ext cx="9143969" cy="5143446"/>
            <a:chOff x="95" y="25"/>
            <a:chExt cx="9143969" cy="5143446"/>
          </a:xfrm>
        </p:grpSpPr>
        <p:sp>
          <p:nvSpPr>
            <p:cNvPr id="569" name="Google Shape;569;p22"/>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2"/>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2"/>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2"/>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2"/>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2"/>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2"/>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2"/>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2"/>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2"/>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2"/>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2"/>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2"/>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2"/>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2"/>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2"/>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2"/>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2"/>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2"/>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2"/>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2"/>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2"/>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2"/>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2"/>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2"/>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4" name="Google Shape;594;p22"/>
          <p:cNvSpPr txBox="1"/>
          <p:nvPr>
            <p:ph idx="1" type="body"/>
          </p:nvPr>
        </p:nvSpPr>
        <p:spPr>
          <a:xfrm>
            <a:off x="4572000" y="951150"/>
            <a:ext cx="3858600" cy="32412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indent="-317500" lvl="0" marL="457200" algn="l">
              <a:lnSpc>
                <a:spcPct val="115000"/>
              </a:lnSpc>
              <a:spcBef>
                <a:spcPts val="0"/>
              </a:spcBef>
              <a:spcAft>
                <a:spcPts val="0"/>
              </a:spcAft>
              <a:buClr>
                <a:schemeClr val="accent2"/>
              </a:buClr>
              <a:buSzPts val="1400"/>
              <a:buChar char="●"/>
              <a:defRPr sz="16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5" name="Google Shape;595;p22"/>
          <p:cNvSpPr txBox="1"/>
          <p:nvPr>
            <p:ph type="title"/>
          </p:nvPr>
        </p:nvSpPr>
        <p:spPr>
          <a:xfrm flipH="1">
            <a:off x="799350" y="1520229"/>
            <a:ext cx="2949900" cy="5955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4300"/>
              <a:buNone/>
              <a:defRPr sz="47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596" name="Google Shape;596;p22"/>
          <p:cNvSpPr txBox="1"/>
          <p:nvPr>
            <p:ph idx="2" type="subTitle"/>
          </p:nvPr>
        </p:nvSpPr>
        <p:spPr>
          <a:xfrm flipH="1">
            <a:off x="799825" y="2333204"/>
            <a:ext cx="2949900" cy="1389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97" name="Google Shape;597;p22"/>
          <p:cNvSpPr/>
          <p:nvPr/>
        </p:nvSpPr>
        <p:spPr>
          <a:xfrm>
            <a:off x="2180325" y="5000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2"/>
          <p:cNvSpPr/>
          <p:nvPr/>
        </p:nvSpPr>
        <p:spPr>
          <a:xfrm>
            <a:off x="1689363" y="467472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2"/>
          <p:cNvSpPr/>
          <p:nvPr/>
        </p:nvSpPr>
        <p:spPr>
          <a:xfrm>
            <a:off x="231975" y="289040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2"/>
          <p:cNvSpPr/>
          <p:nvPr/>
        </p:nvSpPr>
        <p:spPr>
          <a:xfrm>
            <a:off x="8724913" y="186232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2"/>
          <p:cNvSpPr/>
          <p:nvPr/>
        </p:nvSpPr>
        <p:spPr>
          <a:xfrm>
            <a:off x="3535475" y="1071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2"/>
          <p:cNvSpPr/>
          <p:nvPr/>
        </p:nvSpPr>
        <p:spPr>
          <a:xfrm>
            <a:off x="8557800" y="467472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2"/>
          <p:cNvSpPr/>
          <p:nvPr/>
        </p:nvSpPr>
        <p:spPr>
          <a:xfrm>
            <a:off x="5936938" y="453330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4" name="Google Shape;604;p22"/>
          <p:cNvGrpSpPr/>
          <p:nvPr/>
        </p:nvGrpSpPr>
        <p:grpSpPr>
          <a:xfrm>
            <a:off x="2118825" y="4151363"/>
            <a:ext cx="311900" cy="314700"/>
            <a:chOff x="8571050" y="1873050"/>
            <a:chExt cx="311900" cy="314700"/>
          </a:xfrm>
        </p:grpSpPr>
        <p:sp>
          <p:nvSpPr>
            <p:cNvPr id="605" name="Google Shape;605;p22"/>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2"/>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2"/>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2"/>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22"/>
          <p:cNvGrpSpPr/>
          <p:nvPr/>
        </p:nvGrpSpPr>
        <p:grpSpPr>
          <a:xfrm>
            <a:off x="347725" y="833175"/>
            <a:ext cx="730975" cy="238525"/>
            <a:chOff x="3798300" y="2287225"/>
            <a:chExt cx="730975" cy="238525"/>
          </a:xfrm>
        </p:grpSpPr>
        <p:sp>
          <p:nvSpPr>
            <p:cNvPr id="610" name="Google Shape;610;p22"/>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2"/>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2" name="Google Shape;612;p22"/>
          <p:cNvGrpSpPr/>
          <p:nvPr/>
        </p:nvGrpSpPr>
        <p:grpSpPr>
          <a:xfrm>
            <a:off x="6077875" y="460850"/>
            <a:ext cx="529900" cy="149350"/>
            <a:chOff x="3898800" y="2624300"/>
            <a:chExt cx="529900" cy="149350"/>
          </a:xfrm>
        </p:grpSpPr>
        <p:sp>
          <p:nvSpPr>
            <p:cNvPr id="613" name="Google Shape;613;p22"/>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2"/>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5" name="Shape 615"/>
        <p:cNvGrpSpPr/>
        <p:nvPr/>
      </p:nvGrpSpPr>
      <p:grpSpPr>
        <a:xfrm>
          <a:off x="0" y="0"/>
          <a:ext cx="0" cy="0"/>
          <a:chOff x="0" y="0"/>
          <a:chExt cx="0" cy="0"/>
        </a:xfrm>
      </p:grpSpPr>
      <p:sp>
        <p:nvSpPr>
          <p:cNvPr id="616" name="Google Shape;616;p23"/>
          <p:cNvSpPr txBox="1"/>
          <p:nvPr>
            <p:ph idx="1" type="body"/>
          </p:nvPr>
        </p:nvSpPr>
        <p:spPr>
          <a:xfrm>
            <a:off x="1043150" y="435550"/>
            <a:ext cx="2332800" cy="2479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400"/>
              <a:buNone/>
              <a:defRPr sz="4100">
                <a:latin typeface="Dancing Script"/>
                <a:ea typeface="Dancing Script"/>
                <a:cs typeface="Dancing Script"/>
                <a:sym typeface="Dancing Script"/>
              </a:defRPr>
            </a:lvl1pPr>
          </a:lstStyle>
          <a:p/>
        </p:txBody>
      </p:sp>
      <p:sp>
        <p:nvSpPr>
          <p:cNvPr id="617" name="Google Shape;617;p23"/>
          <p:cNvSpPr/>
          <p:nvPr/>
        </p:nvSpPr>
        <p:spPr>
          <a:xfrm>
            <a:off x="7238275" y="125357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3"/>
          <p:cNvSpPr/>
          <p:nvPr/>
        </p:nvSpPr>
        <p:spPr>
          <a:xfrm>
            <a:off x="8765600" y="36714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3"/>
          <p:cNvSpPr/>
          <p:nvPr/>
        </p:nvSpPr>
        <p:spPr>
          <a:xfrm>
            <a:off x="3877275" y="252887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3"/>
          <p:cNvSpPr/>
          <p:nvPr/>
        </p:nvSpPr>
        <p:spPr>
          <a:xfrm>
            <a:off x="376500" y="127542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3"/>
          <p:cNvSpPr/>
          <p:nvPr/>
        </p:nvSpPr>
        <p:spPr>
          <a:xfrm>
            <a:off x="5109563" y="4279138"/>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3"/>
          <p:cNvSpPr/>
          <p:nvPr/>
        </p:nvSpPr>
        <p:spPr>
          <a:xfrm>
            <a:off x="5363100" y="28598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3"/>
          <p:cNvSpPr/>
          <p:nvPr/>
        </p:nvSpPr>
        <p:spPr>
          <a:xfrm>
            <a:off x="3760113" y="69580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3"/>
          <p:cNvSpPr/>
          <p:nvPr/>
        </p:nvSpPr>
        <p:spPr>
          <a:xfrm>
            <a:off x="1637488" y="4640213"/>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5" name="Google Shape;625;p23"/>
          <p:cNvGrpSpPr/>
          <p:nvPr/>
        </p:nvGrpSpPr>
        <p:grpSpPr>
          <a:xfrm>
            <a:off x="256000" y="2742800"/>
            <a:ext cx="311900" cy="314700"/>
            <a:chOff x="8571050" y="1873050"/>
            <a:chExt cx="311900" cy="314700"/>
          </a:xfrm>
        </p:grpSpPr>
        <p:sp>
          <p:nvSpPr>
            <p:cNvPr id="626" name="Google Shape;626;p23"/>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3"/>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3"/>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3"/>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0" name="Google Shape;630;p23"/>
          <p:cNvGrpSpPr/>
          <p:nvPr/>
        </p:nvGrpSpPr>
        <p:grpSpPr>
          <a:xfrm flipH="1">
            <a:off x="1503200" y="3929775"/>
            <a:ext cx="529900" cy="149350"/>
            <a:chOff x="3898800" y="2624300"/>
            <a:chExt cx="529900" cy="149350"/>
          </a:xfrm>
        </p:grpSpPr>
        <p:sp>
          <p:nvSpPr>
            <p:cNvPr id="631" name="Google Shape;631;p23"/>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3"/>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3" name="Google Shape;633;p23"/>
          <p:cNvGrpSpPr/>
          <p:nvPr/>
        </p:nvGrpSpPr>
        <p:grpSpPr>
          <a:xfrm>
            <a:off x="7053975" y="357513"/>
            <a:ext cx="581325" cy="169475"/>
            <a:chOff x="5393300" y="2420750"/>
            <a:chExt cx="581325" cy="169475"/>
          </a:xfrm>
        </p:grpSpPr>
        <p:sp>
          <p:nvSpPr>
            <p:cNvPr id="634" name="Google Shape;634;p23"/>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3"/>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6" name="Shape 636"/>
        <p:cNvGrpSpPr/>
        <p:nvPr/>
      </p:nvGrpSpPr>
      <p:grpSpPr>
        <a:xfrm>
          <a:off x="0" y="0"/>
          <a:ext cx="0" cy="0"/>
          <a:chOff x="0" y="0"/>
          <a:chExt cx="0" cy="0"/>
        </a:xfrm>
      </p:grpSpPr>
      <p:sp>
        <p:nvSpPr>
          <p:cNvPr id="637" name="Google Shape;637;p24"/>
          <p:cNvSpPr txBox="1"/>
          <p:nvPr>
            <p:ph hasCustomPrompt="1" type="title"/>
          </p:nvPr>
        </p:nvSpPr>
        <p:spPr>
          <a:xfrm>
            <a:off x="1353150" y="1330375"/>
            <a:ext cx="6437700" cy="174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38" name="Google Shape;638;p24"/>
          <p:cNvSpPr txBox="1"/>
          <p:nvPr>
            <p:ph idx="1" type="body"/>
          </p:nvPr>
        </p:nvSpPr>
        <p:spPr>
          <a:xfrm>
            <a:off x="2032950" y="3202650"/>
            <a:ext cx="5078100" cy="435000"/>
          </a:xfrm>
          <a:prstGeom prst="rect">
            <a:avLst/>
          </a:prstGeom>
          <a:noFill/>
          <a:ln cap="flat" cmpd="sng" w="9525">
            <a:solidFill>
              <a:schemeClr val="dk1"/>
            </a:solidFill>
            <a:prstDash val="lgDash"/>
            <a:round/>
            <a:headEnd len="sm" w="sm" type="none"/>
            <a:tailEnd len="sm" w="sm" type="none"/>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grpSp>
        <p:nvGrpSpPr>
          <p:cNvPr id="639" name="Google Shape;639;p24"/>
          <p:cNvGrpSpPr/>
          <p:nvPr/>
        </p:nvGrpSpPr>
        <p:grpSpPr>
          <a:xfrm>
            <a:off x="95" y="25"/>
            <a:ext cx="9143969" cy="5143446"/>
            <a:chOff x="95" y="25"/>
            <a:chExt cx="9143969" cy="5143446"/>
          </a:xfrm>
        </p:grpSpPr>
        <p:sp>
          <p:nvSpPr>
            <p:cNvPr id="640" name="Google Shape;640;p24"/>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4"/>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4"/>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4"/>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4"/>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4"/>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4"/>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4"/>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4"/>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4"/>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4"/>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4"/>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4"/>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4"/>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4"/>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4"/>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4"/>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4"/>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4"/>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4"/>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4"/>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4"/>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4"/>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4"/>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5" name="Google Shape;665;p24"/>
          <p:cNvSpPr/>
          <p:nvPr/>
        </p:nvSpPr>
        <p:spPr>
          <a:xfrm>
            <a:off x="2873850" y="63203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4"/>
          <p:cNvSpPr/>
          <p:nvPr/>
        </p:nvSpPr>
        <p:spPr>
          <a:xfrm>
            <a:off x="3311925" y="46079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4"/>
          <p:cNvSpPr/>
          <p:nvPr/>
        </p:nvSpPr>
        <p:spPr>
          <a:xfrm>
            <a:off x="478575" y="27377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4"/>
          <p:cNvSpPr/>
          <p:nvPr/>
        </p:nvSpPr>
        <p:spPr>
          <a:xfrm>
            <a:off x="7985113" y="24494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4"/>
          <p:cNvSpPr/>
          <p:nvPr/>
        </p:nvSpPr>
        <p:spPr>
          <a:xfrm>
            <a:off x="353075" y="664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4"/>
          <p:cNvSpPr/>
          <p:nvPr/>
        </p:nvSpPr>
        <p:spPr>
          <a:xfrm>
            <a:off x="7653575" y="43654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4"/>
          <p:cNvSpPr/>
          <p:nvPr/>
        </p:nvSpPr>
        <p:spPr>
          <a:xfrm>
            <a:off x="5784288" y="445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2" name="Google Shape;672;p24"/>
          <p:cNvGrpSpPr/>
          <p:nvPr/>
        </p:nvGrpSpPr>
        <p:grpSpPr>
          <a:xfrm>
            <a:off x="8430775" y="3463238"/>
            <a:ext cx="311900" cy="314700"/>
            <a:chOff x="8571050" y="1873050"/>
            <a:chExt cx="311900" cy="314700"/>
          </a:xfrm>
        </p:grpSpPr>
        <p:sp>
          <p:nvSpPr>
            <p:cNvPr id="673" name="Google Shape;673;p24"/>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4"/>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4"/>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4"/>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p24"/>
          <p:cNvGrpSpPr/>
          <p:nvPr/>
        </p:nvGrpSpPr>
        <p:grpSpPr>
          <a:xfrm>
            <a:off x="1669875" y="4293263"/>
            <a:ext cx="311900" cy="314700"/>
            <a:chOff x="8571050" y="1873050"/>
            <a:chExt cx="311900" cy="314700"/>
          </a:xfrm>
        </p:grpSpPr>
        <p:sp>
          <p:nvSpPr>
            <p:cNvPr id="678" name="Google Shape;678;p24"/>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4"/>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4"/>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4"/>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2" name="Google Shape;682;p24"/>
          <p:cNvGrpSpPr/>
          <p:nvPr/>
        </p:nvGrpSpPr>
        <p:grpSpPr>
          <a:xfrm>
            <a:off x="1091475" y="1365275"/>
            <a:ext cx="730975" cy="238525"/>
            <a:chOff x="3798300" y="2287225"/>
            <a:chExt cx="730975" cy="238525"/>
          </a:xfrm>
        </p:grpSpPr>
        <p:sp>
          <p:nvSpPr>
            <p:cNvPr id="683" name="Google Shape;683;p24"/>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4"/>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5" name="Google Shape;685;p24"/>
          <p:cNvGrpSpPr/>
          <p:nvPr/>
        </p:nvGrpSpPr>
        <p:grpSpPr>
          <a:xfrm>
            <a:off x="6399800" y="482688"/>
            <a:ext cx="529900" cy="149350"/>
            <a:chOff x="3898800" y="2624300"/>
            <a:chExt cx="529900" cy="149350"/>
          </a:xfrm>
        </p:grpSpPr>
        <p:sp>
          <p:nvSpPr>
            <p:cNvPr id="686" name="Google Shape;686;p24"/>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4"/>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88" name="Shape 68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689" name="Shape 689"/>
        <p:cNvGrpSpPr/>
        <p:nvPr/>
      </p:nvGrpSpPr>
      <p:grpSpPr>
        <a:xfrm>
          <a:off x="0" y="0"/>
          <a:ext cx="0" cy="0"/>
          <a:chOff x="0" y="0"/>
          <a:chExt cx="0" cy="0"/>
        </a:xfrm>
      </p:grpSpPr>
      <p:grpSp>
        <p:nvGrpSpPr>
          <p:cNvPr id="690" name="Google Shape;690;p26"/>
          <p:cNvGrpSpPr/>
          <p:nvPr/>
        </p:nvGrpSpPr>
        <p:grpSpPr>
          <a:xfrm>
            <a:off x="95" y="25"/>
            <a:ext cx="9143969" cy="5143446"/>
            <a:chOff x="95" y="25"/>
            <a:chExt cx="9143969" cy="5143446"/>
          </a:xfrm>
        </p:grpSpPr>
        <p:sp>
          <p:nvSpPr>
            <p:cNvPr id="691" name="Google Shape;691;p26"/>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6"/>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6"/>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6"/>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6"/>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6"/>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6"/>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6"/>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6"/>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6"/>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6"/>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6"/>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6"/>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6"/>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6"/>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6"/>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6"/>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6"/>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6"/>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6"/>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6"/>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6"/>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6"/>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6"/>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6"/>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6" name="Google Shape;716;p26"/>
          <p:cNvSpPr txBox="1"/>
          <p:nvPr>
            <p:ph type="title"/>
          </p:nvPr>
        </p:nvSpPr>
        <p:spPr>
          <a:xfrm>
            <a:off x="850149" y="2680475"/>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17" name="Google Shape;717;p26"/>
          <p:cNvSpPr txBox="1"/>
          <p:nvPr>
            <p:ph idx="1" type="subTitle"/>
          </p:nvPr>
        </p:nvSpPr>
        <p:spPr>
          <a:xfrm>
            <a:off x="850150" y="3226126"/>
            <a:ext cx="2415300" cy="87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18" name="Google Shape;718;p26"/>
          <p:cNvSpPr txBox="1"/>
          <p:nvPr>
            <p:ph idx="2"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719" name="Google Shape;719;p26"/>
          <p:cNvSpPr txBox="1"/>
          <p:nvPr>
            <p:ph idx="3" type="title"/>
          </p:nvPr>
        </p:nvSpPr>
        <p:spPr>
          <a:xfrm>
            <a:off x="3364436" y="2680475"/>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20" name="Google Shape;720;p26"/>
          <p:cNvSpPr txBox="1"/>
          <p:nvPr>
            <p:ph idx="4" type="subTitle"/>
          </p:nvPr>
        </p:nvSpPr>
        <p:spPr>
          <a:xfrm>
            <a:off x="3364438" y="3226126"/>
            <a:ext cx="2415300" cy="87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21" name="Google Shape;721;p26"/>
          <p:cNvSpPr txBox="1"/>
          <p:nvPr>
            <p:ph idx="5" type="title"/>
          </p:nvPr>
        </p:nvSpPr>
        <p:spPr>
          <a:xfrm>
            <a:off x="5878749" y="2680475"/>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22" name="Google Shape;722;p26"/>
          <p:cNvSpPr txBox="1"/>
          <p:nvPr>
            <p:ph idx="6" type="subTitle"/>
          </p:nvPr>
        </p:nvSpPr>
        <p:spPr>
          <a:xfrm>
            <a:off x="5878750" y="3226126"/>
            <a:ext cx="2415300" cy="87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23" name="Google Shape;723;p26"/>
          <p:cNvSpPr/>
          <p:nvPr/>
        </p:nvSpPr>
        <p:spPr>
          <a:xfrm>
            <a:off x="4857500" y="48014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6"/>
          <p:cNvSpPr/>
          <p:nvPr/>
        </p:nvSpPr>
        <p:spPr>
          <a:xfrm>
            <a:off x="850150" y="46678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6"/>
          <p:cNvSpPr/>
          <p:nvPr/>
        </p:nvSpPr>
        <p:spPr>
          <a:xfrm>
            <a:off x="2248825" y="7839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6"/>
          <p:cNvSpPr/>
          <p:nvPr/>
        </p:nvSpPr>
        <p:spPr>
          <a:xfrm>
            <a:off x="368488" y="332156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6"/>
          <p:cNvSpPr/>
          <p:nvPr/>
        </p:nvSpPr>
        <p:spPr>
          <a:xfrm>
            <a:off x="8318688" y="68001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6"/>
          <p:cNvSpPr/>
          <p:nvPr/>
        </p:nvSpPr>
        <p:spPr>
          <a:xfrm>
            <a:off x="7064300" y="5389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6"/>
          <p:cNvSpPr/>
          <p:nvPr/>
        </p:nvSpPr>
        <p:spPr>
          <a:xfrm>
            <a:off x="454125" y="15418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0" name="Google Shape;730;p26"/>
          <p:cNvGrpSpPr/>
          <p:nvPr/>
        </p:nvGrpSpPr>
        <p:grpSpPr>
          <a:xfrm>
            <a:off x="8216100" y="4488038"/>
            <a:ext cx="311900" cy="314700"/>
            <a:chOff x="8571050" y="1873050"/>
            <a:chExt cx="311900" cy="314700"/>
          </a:xfrm>
        </p:grpSpPr>
        <p:sp>
          <p:nvSpPr>
            <p:cNvPr id="731" name="Google Shape;731;p26"/>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6"/>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6"/>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6"/>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5" name="Google Shape;735;p26"/>
          <p:cNvGrpSpPr/>
          <p:nvPr/>
        </p:nvGrpSpPr>
        <p:grpSpPr>
          <a:xfrm flipH="1">
            <a:off x="8122500" y="1658400"/>
            <a:ext cx="730975" cy="238525"/>
            <a:chOff x="3798300" y="2287225"/>
            <a:chExt cx="730975" cy="238525"/>
          </a:xfrm>
        </p:grpSpPr>
        <p:sp>
          <p:nvSpPr>
            <p:cNvPr id="736" name="Google Shape;736;p26"/>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6"/>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8" name="Google Shape;738;p26"/>
          <p:cNvGrpSpPr/>
          <p:nvPr/>
        </p:nvGrpSpPr>
        <p:grpSpPr>
          <a:xfrm flipH="1">
            <a:off x="2248825" y="4783975"/>
            <a:ext cx="529900" cy="149350"/>
            <a:chOff x="3898800" y="2624300"/>
            <a:chExt cx="529900" cy="149350"/>
          </a:xfrm>
        </p:grpSpPr>
        <p:sp>
          <p:nvSpPr>
            <p:cNvPr id="739" name="Google Shape;739;p26"/>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6"/>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2">
    <p:spTree>
      <p:nvGrpSpPr>
        <p:cNvPr id="741" name="Shape 741"/>
        <p:cNvGrpSpPr/>
        <p:nvPr/>
      </p:nvGrpSpPr>
      <p:grpSpPr>
        <a:xfrm>
          <a:off x="0" y="0"/>
          <a:ext cx="0" cy="0"/>
          <a:chOff x="0" y="0"/>
          <a:chExt cx="0" cy="0"/>
        </a:xfrm>
      </p:grpSpPr>
      <p:grpSp>
        <p:nvGrpSpPr>
          <p:cNvPr id="742" name="Google Shape;742;p27"/>
          <p:cNvGrpSpPr/>
          <p:nvPr/>
        </p:nvGrpSpPr>
        <p:grpSpPr>
          <a:xfrm>
            <a:off x="95" y="25"/>
            <a:ext cx="9143969" cy="5143446"/>
            <a:chOff x="95" y="25"/>
            <a:chExt cx="9143969" cy="5143446"/>
          </a:xfrm>
        </p:grpSpPr>
        <p:sp>
          <p:nvSpPr>
            <p:cNvPr id="743" name="Google Shape;743;p27"/>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7"/>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7"/>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7"/>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7"/>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7"/>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7"/>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7"/>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7"/>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7"/>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7"/>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7"/>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7"/>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7"/>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7"/>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7"/>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7"/>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7"/>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7"/>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7"/>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7"/>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7"/>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7"/>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7"/>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7"/>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27"/>
          <p:cNvSpPr txBox="1"/>
          <p:nvPr>
            <p:ph type="title"/>
          </p:nvPr>
        </p:nvSpPr>
        <p:spPr>
          <a:xfrm>
            <a:off x="850149" y="3161292"/>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69" name="Google Shape;769;p27"/>
          <p:cNvSpPr txBox="1"/>
          <p:nvPr>
            <p:ph idx="1" type="subTitle"/>
          </p:nvPr>
        </p:nvSpPr>
        <p:spPr>
          <a:xfrm>
            <a:off x="850150" y="3618967"/>
            <a:ext cx="2415300" cy="62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70" name="Google Shape;770;p27"/>
          <p:cNvSpPr txBox="1"/>
          <p:nvPr>
            <p:ph idx="2"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sz="45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771" name="Google Shape;771;p27"/>
          <p:cNvSpPr txBox="1"/>
          <p:nvPr>
            <p:ph idx="3" type="title"/>
          </p:nvPr>
        </p:nvSpPr>
        <p:spPr>
          <a:xfrm>
            <a:off x="3364436" y="3161292"/>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72" name="Google Shape;772;p27"/>
          <p:cNvSpPr txBox="1"/>
          <p:nvPr>
            <p:ph idx="4" type="subTitle"/>
          </p:nvPr>
        </p:nvSpPr>
        <p:spPr>
          <a:xfrm>
            <a:off x="3364438" y="3618967"/>
            <a:ext cx="2415300" cy="62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73" name="Google Shape;773;p27"/>
          <p:cNvSpPr txBox="1"/>
          <p:nvPr>
            <p:ph idx="5" type="title"/>
          </p:nvPr>
        </p:nvSpPr>
        <p:spPr>
          <a:xfrm>
            <a:off x="5878749" y="3161292"/>
            <a:ext cx="241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774" name="Google Shape;774;p27"/>
          <p:cNvSpPr txBox="1"/>
          <p:nvPr>
            <p:ph idx="6" type="subTitle"/>
          </p:nvPr>
        </p:nvSpPr>
        <p:spPr>
          <a:xfrm>
            <a:off x="5878750" y="3618967"/>
            <a:ext cx="2415300" cy="62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75" name="Google Shape;775;p27"/>
          <p:cNvSpPr/>
          <p:nvPr/>
        </p:nvSpPr>
        <p:spPr>
          <a:xfrm>
            <a:off x="326075" y="44934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7"/>
          <p:cNvSpPr/>
          <p:nvPr/>
        </p:nvSpPr>
        <p:spPr>
          <a:xfrm>
            <a:off x="7443300" y="48209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7"/>
          <p:cNvSpPr/>
          <p:nvPr/>
        </p:nvSpPr>
        <p:spPr>
          <a:xfrm>
            <a:off x="8040500" y="6329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7"/>
          <p:cNvSpPr/>
          <p:nvPr/>
        </p:nvSpPr>
        <p:spPr>
          <a:xfrm>
            <a:off x="435350" y="16383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7"/>
          <p:cNvSpPr/>
          <p:nvPr/>
        </p:nvSpPr>
        <p:spPr>
          <a:xfrm>
            <a:off x="2924575" y="46079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7"/>
          <p:cNvSpPr/>
          <p:nvPr/>
        </p:nvSpPr>
        <p:spPr>
          <a:xfrm>
            <a:off x="8493875" y="41072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1" name="Google Shape;781;p27"/>
          <p:cNvGrpSpPr/>
          <p:nvPr/>
        </p:nvGrpSpPr>
        <p:grpSpPr>
          <a:xfrm>
            <a:off x="224750" y="2606563"/>
            <a:ext cx="311900" cy="314700"/>
            <a:chOff x="8571050" y="1873050"/>
            <a:chExt cx="311900" cy="314700"/>
          </a:xfrm>
        </p:grpSpPr>
        <p:sp>
          <p:nvSpPr>
            <p:cNvPr id="782" name="Google Shape;782;p27"/>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7"/>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7"/>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7"/>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6" name="Google Shape;786;p27"/>
          <p:cNvGrpSpPr/>
          <p:nvPr/>
        </p:nvGrpSpPr>
        <p:grpSpPr>
          <a:xfrm flipH="1" rot="8927671">
            <a:off x="8064758" y="1508001"/>
            <a:ext cx="288970" cy="174347"/>
            <a:chOff x="4177750" y="2899175"/>
            <a:chExt cx="288975" cy="174350"/>
          </a:xfrm>
        </p:grpSpPr>
        <p:sp>
          <p:nvSpPr>
            <p:cNvPr id="787" name="Google Shape;787;p27"/>
            <p:cNvSpPr/>
            <p:nvPr/>
          </p:nvSpPr>
          <p:spPr>
            <a:xfrm>
              <a:off x="4177750" y="2920450"/>
              <a:ext cx="250650" cy="153075"/>
            </a:xfrm>
            <a:custGeom>
              <a:rect b="b" l="l" r="r" t="t"/>
              <a:pathLst>
                <a:path extrusionOk="0" h="6123" w="10026">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7"/>
            <p:cNvSpPr/>
            <p:nvPr/>
          </p:nvSpPr>
          <p:spPr>
            <a:xfrm>
              <a:off x="4342725" y="2899175"/>
              <a:ext cx="124000" cy="79875"/>
            </a:xfrm>
            <a:custGeom>
              <a:rect b="b" l="l" r="r" t="t"/>
              <a:pathLst>
                <a:path extrusionOk="0" h="3195" w="496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9" name="Google Shape;789;p27"/>
          <p:cNvGrpSpPr/>
          <p:nvPr/>
        </p:nvGrpSpPr>
        <p:grpSpPr>
          <a:xfrm>
            <a:off x="5622300" y="4465975"/>
            <a:ext cx="581325" cy="169475"/>
            <a:chOff x="5393300" y="2420750"/>
            <a:chExt cx="581325" cy="169475"/>
          </a:xfrm>
        </p:grpSpPr>
        <p:sp>
          <p:nvSpPr>
            <p:cNvPr id="790" name="Google Shape;790;p27"/>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7"/>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792" name="Shape 792"/>
        <p:cNvGrpSpPr/>
        <p:nvPr/>
      </p:nvGrpSpPr>
      <p:grpSpPr>
        <a:xfrm>
          <a:off x="0" y="0"/>
          <a:ext cx="0" cy="0"/>
          <a:chOff x="0" y="0"/>
          <a:chExt cx="0" cy="0"/>
        </a:xfrm>
      </p:grpSpPr>
      <p:grpSp>
        <p:nvGrpSpPr>
          <p:cNvPr id="793" name="Google Shape;793;p28"/>
          <p:cNvGrpSpPr/>
          <p:nvPr/>
        </p:nvGrpSpPr>
        <p:grpSpPr>
          <a:xfrm>
            <a:off x="95" y="25"/>
            <a:ext cx="9143969" cy="5143446"/>
            <a:chOff x="95" y="25"/>
            <a:chExt cx="9143969" cy="5143446"/>
          </a:xfrm>
        </p:grpSpPr>
        <p:sp>
          <p:nvSpPr>
            <p:cNvPr id="794" name="Google Shape;794;p28"/>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8"/>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8"/>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8"/>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8"/>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8"/>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8"/>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8"/>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8"/>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8"/>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8"/>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8"/>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8"/>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8"/>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8"/>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8"/>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8"/>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8"/>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8"/>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8"/>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8"/>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8"/>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8"/>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8"/>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8"/>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9" name="Google Shape;819;p28"/>
          <p:cNvSpPr txBox="1"/>
          <p:nvPr>
            <p:ph type="title"/>
          </p:nvPr>
        </p:nvSpPr>
        <p:spPr>
          <a:xfrm>
            <a:off x="2102221" y="1689875"/>
            <a:ext cx="22230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20" name="Google Shape;820;p28"/>
          <p:cNvSpPr txBox="1"/>
          <p:nvPr>
            <p:ph idx="1" type="subTitle"/>
          </p:nvPr>
        </p:nvSpPr>
        <p:spPr>
          <a:xfrm>
            <a:off x="2102221" y="2112525"/>
            <a:ext cx="2223000" cy="836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21" name="Google Shape;821;p28"/>
          <p:cNvSpPr txBox="1"/>
          <p:nvPr>
            <p:ph idx="2"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822" name="Google Shape;822;p28"/>
          <p:cNvSpPr txBox="1"/>
          <p:nvPr>
            <p:ph idx="3" type="title"/>
          </p:nvPr>
        </p:nvSpPr>
        <p:spPr>
          <a:xfrm>
            <a:off x="5788724" y="1689875"/>
            <a:ext cx="22230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23" name="Google Shape;823;p28"/>
          <p:cNvSpPr txBox="1"/>
          <p:nvPr>
            <p:ph idx="4" type="subTitle"/>
          </p:nvPr>
        </p:nvSpPr>
        <p:spPr>
          <a:xfrm>
            <a:off x="5788732" y="2112525"/>
            <a:ext cx="2223000" cy="836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24" name="Google Shape;824;p28"/>
          <p:cNvSpPr txBox="1"/>
          <p:nvPr>
            <p:ph idx="5" type="title"/>
          </p:nvPr>
        </p:nvSpPr>
        <p:spPr>
          <a:xfrm>
            <a:off x="2102221" y="3146025"/>
            <a:ext cx="22230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25" name="Google Shape;825;p28"/>
          <p:cNvSpPr txBox="1"/>
          <p:nvPr>
            <p:ph idx="6" type="subTitle"/>
          </p:nvPr>
        </p:nvSpPr>
        <p:spPr>
          <a:xfrm>
            <a:off x="2102221" y="3568675"/>
            <a:ext cx="2223000" cy="836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26" name="Google Shape;826;p28"/>
          <p:cNvSpPr txBox="1"/>
          <p:nvPr>
            <p:ph idx="7" type="title"/>
          </p:nvPr>
        </p:nvSpPr>
        <p:spPr>
          <a:xfrm>
            <a:off x="5788724" y="3146025"/>
            <a:ext cx="22230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27" name="Google Shape;827;p28"/>
          <p:cNvSpPr txBox="1"/>
          <p:nvPr>
            <p:ph idx="8" type="subTitle"/>
          </p:nvPr>
        </p:nvSpPr>
        <p:spPr>
          <a:xfrm>
            <a:off x="5788732" y="3568675"/>
            <a:ext cx="2223000" cy="836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28" name="Google Shape;828;p28"/>
          <p:cNvSpPr/>
          <p:nvPr/>
        </p:nvSpPr>
        <p:spPr>
          <a:xfrm>
            <a:off x="7988463" y="353202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8"/>
          <p:cNvSpPr/>
          <p:nvPr/>
        </p:nvSpPr>
        <p:spPr>
          <a:xfrm>
            <a:off x="7776088" y="11555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8"/>
          <p:cNvSpPr/>
          <p:nvPr/>
        </p:nvSpPr>
        <p:spPr>
          <a:xfrm>
            <a:off x="292600" y="27533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8"/>
          <p:cNvSpPr/>
          <p:nvPr/>
        </p:nvSpPr>
        <p:spPr>
          <a:xfrm>
            <a:off x="2463950" y="47299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8"/>
          <p:cNvSpPr/>
          <p:nvPr/>
        </p:nvSpPr>
        <p:spPr>
          <a:xfrm>
            <a:off x="374625" y="105365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3" name="Google Shape;833;p28"/>
          <p:cNvGrpSpPr/>
          <p:nvPr/>
        </p:nvGrpSpPr>
        <p:grpSpPr>
          <a:xfrm>
            <a:off x="4797600" y="4685763"/>
            <a:ext cx="311900" cy="314700"/>
            <a:chOff x="8571050" y="1873050"/>
            <a:chExt cx="311900" cy="314700"/>
          </a:xfrm>
        </p:grpSpPr>
        <p:sp>
          <p:nvSpPr>
            <p:cNvPr id="834" name="Google Shape;834;p28"/>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8"/>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8"/>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8"/>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8" name="Google Shape;838;p28"/>
          <p:cNvGrpSpPr/>
          <p:nvPr/>
        </p:nvGrpSpPr>
        <p:grpSpPr>
          <a:xfrm>
            <a:off x="1519559" y="931658"/>
            <a:ext cx="686239" cy="223927"/>
            <a:chOff x="3798300" y="2287225"/>
            <a:chExt cx="730975" cy="238525"/>
          </a:xfrm>
        </p:grpSpPr>
        <p:sp>
          <p:nvSpPr>
            <p:cNvPr id="839" name="Google Shape;839;p28"/>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8"/>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1" name="Google Shape;841;p28"/>
          <p:cNvGrpSpPr/>
          <p:nvPr/>
        </p:nvGrpSpPr>
        <p:grpSpPr>
          <a:xfrm>
            <a:off x="8157895" y="4685773"/>
            <a:ext cx="545748" cy="159103"/>
            <a:chOff x="5393300" y="2420750"/>
            <a:chExt cx="581325" cy="169475"/>
          </a:xfrm>
        </p:grpSpPr>
        <p:sp>
          <p:nvSpPr>
            <p:cNvPr id="842" name="Google Shape;842;p28"/>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8"/>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5" name="Shape 55"/>
        <p:cNvGrpSpPr/>
        <p:nvPr/>
      </p:nvGrpSpPr>
      <p:grpSpPr>
        <a:xfrm>
          <a:off x="0" y="0"/>
          <a:ext cx="0" cy="0"/>
          <a:chOff x="0" y="0"/>
          <a:chExt cx="0" cy="0"/>
        </a:xfrm>
      </p:grpSpPr>
      <p:grpSp>
        <p:nvGrpSpPr>
          <p:cNvPr id="56" name="Google Shape;56;p11"/>
          <p:cNvGrpSpPr/>
          <p:nvPr/>
        </p:nvGrpSpPr>
        <p:grpSpPr>
          <a:xfrm>
            <a:off x="95" y="25"/>
            <a:ext cx="9143969" cy="5143446"/>
            <a:chOff x="95" y="25"/>
            <a:chExt cx="9143969" cy="5143446"/>
          </a:xfrm>
        </p:grpSpPr>
        <p:sp>
          <p:nvSpPr>
            <p:cNvPr id="57" name="Google Shape;57;p11"/>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1"/>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1"/>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1"/>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1"/>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1"/>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1"/>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1"/>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1"/>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1"/>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1"/>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1"/>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1"/>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1"/>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1"/>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1"/>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1"/>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1"/>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1"/>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1"/>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1"/>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1"/>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1"/>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11"/>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83" name="Google Shape;83;p11"/>
          <p:cNvSpPr txBox="1"/>
          <p:nvPr>
            <p:ph idx="2" type="title"/>
          </p:nvPr>
        </p:nvSpPr>
        <p:spPr>
          <a:xfrm>
            <a:off x="2172613" y="1747833"/>
            <a:ext cx="2148600" cy="41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84" name="Google Shape;84;p11"/>
          <p:cNvSpPr txBox="1"/>
          <p:nvPr>
            <p:ph idx="1" type="subTitle"/>
          </p:nvPr>
        </p:nvSpPr>
        <p:spPr>
          <a:xfrm>
            <a:off x="2172625" y="2207958"/>
            <a:ext cx="2223300" cy="58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5" name="Google Shape;85;p11"/>
          <p:cNvSpPr txBox="1"/>
          <p:nvPr>
            <p:ph idx="3" type="title"/>
          </p:nvPr>
        </p:nvSpPr>
        <p:spPr>
          <a:xfrm>
            <a:off x="1132240" y="1801332"/>
            <a:ext cx="839700" cy="80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6" name="Google Shape;86;p11"/>
          <p:cNvSpPr txBox="1"/>
          <p:nvPr>
            <p:ph idx="4" type="title"/>
          </p:nvPr>
        </p:nvSpPr>
        <p:spPr>
          <a:xfrm>
            <a:off x="5870188" y="1747833"/>
            <a:ext cx="2148600" cy="41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87" name="Google Shape;87;p11"/>
          <p:cNvSpPr txBox="1"/>
          <p:nvPr>
            <p:ph idx="5" type="subTitle"/>
          </p:nvPr>
        </p:nvSpPr>
        <p:spPr>
          <a:xfrm>
            <a:off x="5870200" y="2207958"/>
            <a:ext cx="2223300" cy="58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8" name="Google Shape;88;p11"/>
          <p:cNvSpPr txBox="1"/>
          <p:nvPr>
            <p:ph idx="6" type="title"/>
          </p:nvPr>
        </p:nvSpPr>
        <p:spPr>
          <a:xfrm>
            <a:off x="4842281" y="1801332"/>
            <a:ext cx="839700" cy="80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11"/>
          <p:cNvSpPr txBox="1"/>
          <p:nvPr>
            <p:ph idx="7" type="title"/>
          </p:nvPr>
        </p:nvSpPr>
        <p:spPr>
          <a:xfrm>
            <a:off x="2172613" y="3178583"/>
            <a:ext cx="2148600" cy="41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90" name="Google Shape;90;p11"/>
          <p:cNvSpPr txBox="1"/>
          <p:nvPr>
            <p:ph idx="8" type="subTitle"/>
          </p:nvPr>
        </p:nvSpPr>
        <p:spPr>
          <a:xfrm>
            <a:off x="2172625" y="3638708"/>
            <a:ext cx="2223300" cy="58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1" name="Google Shape;91;p11"/>
          <p:cNvSpPr txBox="1"/>
          <p:nvPr>
            <p:ph idx="9" type="title"/>
          </p:nvPr>
        </p:nvSpPr>
        <p:spPr>
          <a:xfrm>
            <a:off x="1132240" y="3215319"/>
            <a:ext cx="839700" cy="80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11"/>
          <p:cNvSpPr txBox="1"/>
          <p:nvPr>
            <p:ph idx="13" type="title"/>
          </p:nvPr>
        </p:nvSpPr>
        <p:spPr>
          <a:xfrm>
            <a:off x="5870188" y="3178583"/>
            <a:ext cx="2148600" cy="41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93" name="Google Shape;93;p11"/>
          <p:cNvSpPr txBox="1"/>
          <p:nvPr>
            <p:ph idx="14" type="subTitle"/>
          </p:nvPr>
        </p:nvSpPr>
        <p:spPr>
          <a:xfrm>
            <a:off x="5870200" y="3638708"/>
            <a:ext cx="2223300" cy="58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4" name="Google Shape;94;p11"/>
          <p:cNvSpPr txBox="1"/>
          <p:nvPr>
            <p:ph idx="15" type="title"/>
          </p:nvPr>
        </p:nvSpPr>
        <p:spPr>
          <a:xfrm>
            <a:off x="4842281" y="3215319"/>
            <a:ext cx="839700" cy="80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5" name="Google Shape;95;p11"/>
          <p:cNvSpPr/>
          <p:nvPr/>
        </p:nvSpPr>
        <p:spPr>
          <a:xfrm>
            <a:off x="4857500" y="48014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1"/>
          <p:cNvSpPr/>
          <p:nvPr/>
        </p:nvSpPr>
        <p:spPr>
          <a:xfrm>
            <a:off x="1055050" y="47208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1"/>
          <p:cNvSpPr/>
          <p:nvPr/>
        </p:nvSpPr>
        <p:spPr>
          <a:xfrm>
            <a:off x="2248825" y="7839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1"/>
          <p:cNvSpPr/>
          <p:nvPr/>
        </p:nvSpPr>
        <p:spPr>
          <a:xfrm>
            <a:off x="368488" y="332156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1"/>
          <p:cNvSpPr/>
          <p:nvPr/>
        </p:nvSpPr>
        <p:spPr>
          <a:xfrm>
            <a:off x="8261475" y="86966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7064300" y="5389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1"/>
          <p:cNvSpPr/>
          <p:nvPr/>
        </p:nvSpPr>
        <p:spPr>
          <a:xfrm>
            <a:off x="454125" y="15418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 name="Google Shape;102;p11"/>
          <p:cNvGrpSpPr/>
          <p:nvPr/>
        </p:nvGrpSpPr>
        <p:grpSpPr>
          <a:xfrm>
            <a:off x="8274825" y="4667863"/>
            <a:ext cx="311900" cy="314700"/>
            <a:chOff x="8571050" y="1873050"/>
            <a:chExt cx="311900" cy="314700"/>
          </a:xfrm>
        </p:grpSpPr>
        <p:sp>
          <p:nvSpPr>
            <p:cNvPr id="103" name="Google Shape;103;p11"/>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1"/>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1"/>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 name="Google Shape;107;p11"/>
          <p:cNvGrpSpPr/>
          <p:nvPr/>
        </p:nvGrpSpPr>
        <p:grpSpPr>
          <a:xfrm flipH="1">
            <a:off x="7699750" y="1806963"/>
            <a:ext cx="730975" cy="238525"/>
            <a:chOff x="3798300" y="2287225"/>
            <a:chExt cx="730975" cy="238525"/>
          </a:xfrm>
        </p:grpSpPr>
        <p:sp>
          <p:nvSpPr>
            <p:cNvPr id="108" name="Google Shape;108;p11"/>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1"/>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 name="Google Shape;110;p11"/>
          <p:cNvGrpSpPr/>
          <p:nvPr/>
        </p:nvGrpSpPr>
        <p:grpSpPr>
          <a:xfrm flipH="1">
            <a:off x="1806525" y="4686438"/>
            <a:ext cx="529900" cy="149350"/>
            <a:chOff x="3898800" y="2624300"/>
            <a:chExt cx="529900" cy="149350"/>
          </a:xfrm>
        </p:grpSpPr>
        <p:sp>
          <p:nvSpPr>
            <p:cNvPr id="111" name="Google Shape;111;p11"/>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1"/>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_1">
    <p:spTree>
      <p:nvGrpSpPr>
        <p:cNvPr id="844" name="Shape 844"/>
        <p:cNvGrpSpPr/>
        <p:nvPr/>
      </p:nvGrpSpPr>
      <p:grpSpPr>
        <a:xfrm>
          <a:off x="0" y="0"/>
          <a:ext cx="0" cy="0"/>
          <a:chOff x="0" y="0"/>
          <a:chExt cx="0" cy="0"/>
        </a:xfrm>
      </p:grpSpPr>
      <p:grpSp>
        <p:nvGrpSpPr>
          <p:cNvPr id="845" name="Google Shape;845;p29"/>
          <p:cNvGrpSpPr/>
          <p:nvPr/>
        </p:nvGrpSpPr>
        <p:grpSpPr>
          <a:xfrm>
            <a:off x="95" y="25"/>
            <a:ext cx="9143969" cy="5143446"/>
            <a:chOff x="95" y="25"/>
            <a:chExt cx="9143969" cy="5143446"/>
          </a:xfrm>
        </p:grpSpPr>
        <p:sp>
          <p:nvSpPr>
            <p:cNvPr id="846" name="Google Shape;846;p29"/>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9"/>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9"/>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9"/>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9"/>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9"/>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9"/>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9"/>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9"/>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9"/>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9"/>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9"/>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9"/>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9"/>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9"/>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9"/>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9"/>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9"/>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9"/>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9"/>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9"/>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9"/>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9"/>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9"/>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9"/>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1" name="Google Shape;871;p29"/>
          <p:cNvSpPr txBox="1"/>
          <p:nvPr>
            <p:ph type="title"/>
          </p:nvPr>
        </p:nvSpPr>
        <p:spPr>
          <a:xfrm>
            <a:off x="3463263" y="164877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72" name="Google Shape;872;p29"/>
          <p:cNvSpPr txBox="1"/>
          <p:nvPr>
            <p:ph idx="1" type="subTitle"/>
          </p:nvPr>
        </p:nvSpPr>
        <p:spPr>
          <a:xfrm>
            <a:off x="3463263" y="207142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73" name="Google Shape;873;p29"/>
          <p:cNvSpPr txBox="1"/>
          <p:nvPr>
            <p:ph idx="2"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874" name="Google Shape;874;p29"/>
          <p:cNvSpPr txBox="1"/>
          <p:nvPr>
            <p:ph idx="3" type="title"/>
          </p:nvPr>
        </p:nvSpPr>
        <p:spPr>
          <a:xfrm>
            <a:off x="6037947" y="164877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75" name="Google Shape;875;p29"/>
          <p:cNvSpPr txBox="1"/>
          <p:nvPr>
            <p:ph idx="4" type="subTitle"/>
          </p:nvPr>
        </p:nvSpPr>
        <p:spPr>
          <a:xfrm>
            <a:off x="6037954" y="207142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76" name="Google Shape;876;p29"/>
          <p:cNvSpPr txBox="1"/>
          <p:nvPr>
            <p:ph idx="5" type="title"/>
          </p:nvPr>
        </p:nvSpPr>
        <p:spPr>
          <a:xfrm>
            <a:off x="3463263" y="310492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77" name="Google Shape;877;p29"/>
          <p:cNvSpPr txBox="1"/>
          <p:nvPr>
            <p:ph idx="6" type="subTitle"/>
          </p:nvPr>
        </p:nvSpPr>
        <p:spPr>
          <a:xfrm>
            <a:off x="3463263" y="352757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78" name="Google Shape;878;p29"/>
          <p:cNvSpPr txBox="1"/>
          <p:nvPr>
            <p:ph idx="7" type="title"/>
          </p:nvPr>
        </p:nvSpPr>
        <p:spPr>
          <a:xfrm>
            <a:off x="6037947" y="310492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79" name="Google Shape;879;p29"/>
          <p:cNvSpPr txBox="1"/>
          <p:nvPr>
            <p:ph idx="8" type="subTitle"/>
          </p:nvPr>
        </p:nvSpPr>
        <p:spPr>
          <a:xfrm>
            <a:off x="6037954" y="352757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80" name="Google Shape;880;p29"/>
          <p:cNvSpPr txBox="1"/>
          <p:nvPr>
            <p:ph idx="9" type="title"/>
          </p:nvPr>
        </p:nvSpPr>
        <p:spPr>
          <a:xfrm>
            <a:off x="888572" y="164877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81" name="Google Shape;881;p29"/>
          <p:cNvSpPr txBox="1"/>
          <p:nvPr>
            <p:ph idx="13" type="subTitle"/>
          </p:nvPr>
        </p:nvSpPr>
        <p:spPr>
          <a:xfrm>
            <a:off x="888579" y="207142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82" name="Google Shape;882;p29"/>
          <p:cNvSpPr txBox="1"/>
          <p:nvPr>
            <p:ph idx="14" type="title"/>
          </p:nvPr>
        </p:nvSpPr>
        <p:spPr>
          <a:xfrm>
            <a:off x="888572" y="3104925"/>
            <a:ext cx="22230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883" name="Google Shape;883;p29"/>
          <p:cNvSpPr txBox="1"/>
          <p:nvPr>
            <p:ph idx="15" type="subTitle"/>
          </p:nvPr>
        </p:nvSpPr>
        <p:spPr>
          <a:xfrm>
            <a:off x="888579" y="3527575"/>
            <a:ext cx="2223000" cy="83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84" name="Google Shape;884;p29"/>
          <p:cNvSpPr/>
          <p:nvPr/>
        </p:nvSpPr>
        <p:spPr>
          <a:xfrm>
            <a:off x="326075" y="44934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9"/>
          <p:cNvSpPr/>
          <p:nvPr/>
        </p:nvSpPr>
        <p:spPr>
          <a:xfrm>
            <a:off x="7443300" y="48209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9"/>
          <p:cNvSpPr/>
          <p:nvPr/>
        </p:nvSpPr>
        <p:spPr>
          <a:xfrm>
            <a:off x="6936650" y="55150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9"/>
          <p:cNvSpPr/>
          <p:nvPr/>
        </p:nvSpPr>
        <p:spPr>
          <a:xfrm>
            <a:off x="435350" y="16383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9"/>
          <p:cNvSpPr/>
          <p:nvPr/>
        </p:nvSpPr>
        <p:spPr>
          <a:xfrm>
            <a:off x="2607525" y="46079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9"/>
          <p:cNvSpPr/>
          <p:nvPr/>
        </p:nvSpPr>
        <p:spPr>
          <a:xfrm>
            <a:off x="8493875" y="418255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0" name="Google Shape;890;p29"/>
          <p:cNvGrpSpPr/>
          <p:nvPr/>
        </p:nvGrpSpPr>
        <p:grpSpPr>
          <a:xfrm>
            <a:off x="224750" y="2606563"/>
            <a:ext cx="311900" cy="314700"/>
            <a:chOff x="8571050" y="1873050"/>
            <a:chExt cx="311900" cy="314700"/>
          </a:xfrm>
        </p:grpSpPr>
        <p:sp>
          <p:nvSpPr>
            <p:cNvPr id="891" name="Google Shape;891;p29"/>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9"/>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9"/>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9"/>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5" name="Google Shape;895;p29"/>
          <p:cNvGrpSpPr/>
          <p:nvPr/>
        </p:nvGrpSpPr>
        <p:grpSpPr>
          <a:xfrm flipH="1" rot="8927671">
            <a:off x="8286283" y="1017201"/>
            <a:ext cx="288970" cy="174347"/>
            <a:chOff x="4177750" y="2899175"/>
            <a:chExt cx="288975" cy="174350"/>
          </a:xfrm>
        </p:grpSpPr>
        <p:sp>
          <p:nvSpPr>
            <p:cNvPr id="896" name="Google Shape;896;p29"/>
            <p:cNvSpPr/>
            <p:nvPr/>
          </p:nvSpPr>
          <p:spPr>
            <a:xfrm>
              <a:off x="4177750" y="2920450"/>
              <a:ext cx="250650" cy="153075"/>
            </a:xfrm>
            <a:custGeom>
              <a:rect b="b" l="l" r="r" t="t"/>
              <a:pathLst>
                <a:path extrusionOk="0" h="6123" w="10026">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9"/>
            <p:cNvSpPr/>
            <p:nvPr/>
          </p:nvSpPr>
          <p:spPr>
            <a:xfrm>
              <a:off x="4342725" y="2899175"/>
              <a:ext cx="124000" cy="79875"/>
            </a:xfrm>
            <a:custGeom>
              <a:rect b="b" l="l" r="r" t="t"/>
              <a:pathLst>
                <a:path extrusionOk="0" h="3195" w="496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8" name="Google Shape;898;p29"/>
          <p:cNvGrpSpPr/>
          <p:nvPr/>
        </p:nvGrpSpPr>
        <p:grpSpPr>
          <a:xfrm>
            <a:off x="1709413" y="738500"/>
            <a:ext cx="581325" cy="169475"/>
            <a:chOff x="5393300" y="2420750"/>
            <a:chExt cx="581325" cy="169475"/>
          </a:xfrm>
        </p:grpSpPr>
        <p:sp>
          <p:nvSpPr>
            <p:cNvPr id="899" name="Google Shape;899;p29"/>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9"/>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901" name="Shape 901"/>
        <p:cNvGrpSpPr/>
        <p:nvPr/>
      </p:nvGrpSpPr>
      <p:grpSpPr>
        <a:xfrm>
          <a:off x="0" y="0"/>
          <a:ext cx="0" cy="0"/>
          <a:chOff x="0" y="0"/>
          <a:chExt cx="0" cy="0"/>
        </a:xfrm>
      </p:grpSpPr>
      <p:grpSp>
        <p:nvGrpSpPr>
          <p:cNvPr id="902" name="Google Shape;902;p30"/>
          <p:cNvGrpSpPr/>
          <p:nvPr/>
        </p:nvGrpSpPr>
        <p:grpSpPr>
          <a:xfrm>
            <a:off x="95" y="25"/>
            <a:ext cx="9143969" cy="5143446"/>
            <a:chOff x="95" y="25"/>
            <a:chExt cx="9143969" cy="5143446"/>
          </a:xfrm>
        </p:grpSpPr>
        <p:sp>
          <p:nvSpPr>
            <p:cNvPr id="903" name="Google Shape;903;p30"/>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0"/>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0"/>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0"/>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0"/>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30"/>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30"/>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30"/>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30"/>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30"/>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30"/>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30"/>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0"/>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0"/>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30"/>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0"/>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30"/>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30"/>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30"/>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30"/>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30"/>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30"/>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30"/>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30"/>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30"/>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8" name="Google Shape;928;p30"/>
          <p:cNvSpPr txBox="1"/>
          <p:nvPr>
            <p:ph type="title"/>
          </p:nvPr>
        </p:nvSpPr>
        <p:spPr>
          <a:xfrm>
            <a:off x="1307350" y="1461276"/>
            <a:ext cx="2955300" cy="449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929" name="Google Shape;929;p30"/>
          <p:cNvSpPr txBox="1"/>
          <p:nvPr>
            <p:ph idx="1" type="subTitle"/>
          </p:nvPr>
        </p:nvSpPr>
        <p:spPr>
          <a:xfrm>
            <a:off x="1307356" y="2050887"/>
            <a:ext cx="2955300" cy="2157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Clr>
                <a:schemeClr val="accent2"/>
              </a:buClr>
              <a:buSzPts val="1400"/>
              <a:buChar char="●"/>
              <a:defRPr sz="16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930" name="Google Shape;930;p30"/>
          <p:cNvSpPr txBox="1"/>
          <p:nvPr>
            <p:ph idx="2" type="title"/>
          </p:nvPr>
        </p:nvSpPr>
        <p:spPr>
          <a:xfrm>
            <a:off x="4881355" y="1461276"/>
            <a:ext cx="2955300" cy="449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931" name="Google Shape;931;p30"/>
          <p:cNvSpPr txBox="1"/>
          <p:nvPr>
            <p:ph idx="3" type="subTitle"/>
          </p:nvPr>
        </p:nvSpPr>
        <p:spPr>
          <a:xfrm>
            <a:off x="4881350" y="2050887"/>
            <a:ext cx="2955300" cy="2157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Clr>
                <a:schemeClr val="accent2"/>
              </a:buClr>
              <a:buSzPts val="1400"/>
              <a:buChar char="●"/>
              <a:defRPr sz="16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932" name="Google Shape;932;p30"/>
          <p:cNvSpPr txBox="1"/>
          <p:nvPr>
            <p:ph idx="4"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933" name="Google Shape;933;p30"/>
          <p:cNvSpPr/>
          <p:nvPr/>
        </p:nvSpPr>
        <p:spPr>
          <a:xfrm>
            <a:off x="8703638" y="33476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0"/>
          <p:cNvSpPr/>
          <p:nvPr/>
        </p:nvSpPr>
        <p:spPr>
          <a:xfrm>
            <a:off x="7335888" y="8502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30"/>
          <p:cNvSpPr/>
          <p:nvPr/>
        </p:nvSpPr>
        <p:spPr>
          <a:xfrm>
            <a:off x="292600" y="27533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30"/>
          <p:cNvSpPr/>
          <p:nvPr/>
        </p:nvSpPr>
        <p:spPr>
          <a:xfrm>
            <a:off x="2749550" y="484486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30"/>
          <p:cNvSpPr/>
          <p:nvPr/>
        </p:nvSpPr>
        <p:spPr>
          <a:xfrm>
            <a:off x="374625" y="105365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0"/>
          <p:cNvSpPr/>
          <p:nvPr/>
        </p:nvSpPr>
        <p:spPr>
          <a:xfrm>
            <a:off x="640900" y="460986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9" name="Google Shape;939;p30"/>
          <p:cNvGrpSpPr/>
          <p:nvPr/>
        </p:nvGrpSpPr>
        <p:grpSpPr>
          <a:xfrm>
            <a:off x="5032475" y="4607963"/>
            <a:ext cx="311900" cy="314700"/>
            <a:chOff x="8571050" y="1873050"/>
            <a:chExt cx="311900" cy="314700"/>
          </a:xfrm>
        </p:grpSpPr>
        <p:sp>
          <p:nvSpPr>
            <p:cNvPr id="940" name="Google Shape;940;p3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3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3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4" name="Google Shape;944;p30"/>
          <p:cNvGrpSpPr/>
          <p:nvPr/>
        </p:nvGrpSpPr>
        <p:grpSpPr>
          <a:xfrm>
            <a:off x="2024509" y="539008"/>
            <a:ext cx="686239" cy="223927"/>
            <a:chOff x="3798300" y="2287225"/>
            <a:chExt cx="730975" cy="238525"/>
          </a:xfrm>
        </p:grpSpPr>
        <p:sp>
          <p:nvSpPr>
            <p:cNvPr id="945" name="Google Shape;945;p30"/>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0"/>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7" name="Google Shape;947;p30"/>
          <p:cNvGrpSpPr/>
          <p:nvPr/>
        </p:nvGrpSpPr>
        <p:grpSpPr>
          <a:xfrm>
            <a:off x="8157895" y="4685773"/>
            <a:ext cx="545748" cy="159103"/>
            <a:chOff x="5393300" y="2420750"/>
            <a:chExt cx="581325" cy="169475"/>
          </a:xfrm>
        </p:grpSpPr>
        <p:sp>
          <p:nvSpPr>
            <p:cNvPr id="948" name="Google Shape;948;p30"/>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0"/>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1_1_1_1">
    <p:spTree>
      <p:nvGrpSpPr>
        <p:cNvPr id="950" name="Shape 950"/>
        <p:cNvGrpSpPr/>
        <p:nvPr/>
      </p:nvGrpSpPr>
      <p:grpSpPr>
        <a:xfrm>
          <a:off x="0" y="0"/>
          <a:ext cx="0" cy="0"/>
          <a:chOff x="0" y="0"/>
          <a:chExt cx="0" cy="0"/>
        </a:xfrm>
      </p:grpSpPr>
      <p:grpSp>
        <p:nvGrpSpPr>
          <p:cNvPr id="951" name="Google Shape;951;p31"/>
          <p:cNvGrpSpPr/>
          <p:nvPr/>
        </p:nvGrpSpPr>
        <p:grpSpPr>
          <a:xfrm>
            <a:off x="95" y="25"/>
            <a:ext cx="9143969" cy="5143446"/>
            <a:chOff x="95" y="25"/>
            <a:chExt cx="9143969" cy="5143446"/>
          </a:xfrm>
        </p:grpSpPr>
        <p:sp>
          <p:nvSpPr>
            <p:cNvPr id="952" name="Google Shape;952;p31"/>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31"/>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1"/>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1"/>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1"/>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1"/>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31"/>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1"/>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1"/>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1"/>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31"/>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1"/>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1"/>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1"/>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1"/>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31"/>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1"/>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1"/>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1"/>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1"/>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1"/>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31"/>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1"/>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31"/>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31"/>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7" name="Google Shape;977;p31"/>
          <p:cNvSpPr txBox="1"/>
          <p:nvPr>
            <p:ph type="title"/>
          </p:nvPr>
        </p:nvSpPr>
        <p:spPr>
          <a:xfrm flipH="1">
            <a:off x="3395700" y="537376"/>
            <a:ext cx="2352600" cy="599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978" name="Google Shape;978;p31"/>
          <p:cNvSpPr txBox="1"/>
          <p:nvPr>
            <p:ph idx="1" type="subTitle"/>
          </p:nvPr>
        </p:nvSpPr>
        <p:spPr>
          <a:xfrm flipH="1">
            <a:off x="1142975" y="1275519"/>
            <a:ext cx="6857700" cy="11592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Clr>
                <a:schemeClr val="accent2"/>
              </a:buClr>
              <a:buSzPts val="1600"/>
              <a:buChar char="●"/>
              <a:defRPr sz="1600"/>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p:txBody>
      </p:sp>
      <p:sp>
        <p:nvSpPr>
          <p:cNvPr id="979" name="Google Shape;979;p31"/>
          <p:cNvSpPr txBox="1"/>
          <p:nvPr>
            <p:ph idx="2" type="title"/>
          </p:nvPr>
        </p:nvSpPr>
        <p:spPr>
          <a:xfrm flipH="1">
            <a:off x="3395700" y="2710586"/>
            <a:ext cx="2352600" cy="599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4300"/>
              <a:buNone/>
              <a:defRPr b="1" sz="3100">
                <a:highlight>
                  <a:schemeClr val="dk2"/>
                </a:highlight>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980" name="Google Shape;980;p31"/>
          <p:cNvSpPr txBox="1"/>
          <p:nvPr>
            <p:ph idx="3" type="subTitle"/>
          </p:nvPr>
        </p:nvSpPr>
        <p:spPr>
          <a:xfrm flipH="1">
            <a:off x="1142975" y="3448873"/>
            <a:ext cx="6857700" cy="11592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Clr>
                <a:schemeClr val="accent2"/>
              </a:buClr>
              <a:buSzPts val="1600"/>
              <a:buChar char="●"/>
              <a:defRPr sz="1600"/>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p:txBody>
      </p:sp>
      <p:sp>
        <p:nvSpPr>
          <p:cNvPr id="981" name="Google Shape;981;p31"/>
          <p:cNvSpPr/>
          <p:nvPr/>
        </p:nvSpPr>
        <p:spPr>
          <a:xfrm>
            <a:off x="6582525" y="29529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31"/>
          <p:cNvSpPr/>
          <p:nvPr/>
        </p:nvSpPr>
        <p:spPr>
          <a:xfrm>
            <a:off x="2061788" y="30250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31"/>
          <p:cNvSpPr/>
          <p:nvPr/>
        </p:nvSpPr>
        <p:spPr>
          <a:xfrm>
            <a:off x="2869538" y="7073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1"/>
          <p:cNvSpPr/>
          <p:nvPr/>
        </p:nvSpPr>
        <p:spPr>
          <a:xfrm>
            <a:off x="8176850" y="48193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31"/>
          <p:cNvSpPr/>
          <p:nvPr/>
        </p:nvSpPr>
        <p:spPr>
          <a:xfrm>
            <a:off x="485250" y="5873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6" name="Google Shape;986;p31"/>
          <p:cNvGrpSpPr/>
          <p:nvPr/>
        </p:nvGrpSpPr>
        <p:grpSpPr>
          <a:xfrm>
            <a:off x="8617700" y="3448713"/>
            <a:ext cx="311900" cy="314700"/>
            <a:chOff x="8571050" y="1873050"/>
            <a:chExt cx="311900" cy="314700"/>
          </a:xfrm>
        </p:grpSpPr>
        <p:sp>
          <p:nvSpPr>
            <p:cNvPr id="987" name="Google Shape;987;p31"/>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1"/>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1"/>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1"/>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1" name="Google Shape;991;p31"/>
          <p:cNvSpPr/>
          <p:nvPr/>
        </p:nvSpPr>
        <p:spPr>
          <a:xfrm rot="989451">
            <a:off x="6924573" y="861363"/>
            <a:ext cx="121724" cy="113202"/>
          </a:xfrm>
          <a:custGeom>
            <a:rect b="b" l="l" r="r" t="t"/>
            <a:pathLst>
              <a:path extrusionOk="0" h="4065" w="4371">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6">
    <p:spTree>
      <p:nvGrpSpPr>
        <p:cNvPr id="992" name="Shape 992"/>
        <p:cNvGrpSpPr/>
        <p:nvPr/>
      </p:nvGrpSpPr>
      <p:grpSpPr>
        <a:xfrm>
          <a:off x="0" y="0"/>
          <a:ext cx="0" cy="0"/>
          <a:chOff x="0" y="0"/>
          <a:chExt cx="0" cy="0"/>
        </a:xfrm>
      </p:grpSpPr>
      <p:grpSp>
        <p:nvGrpSpPr>
          <p:cNvPr id="993" name="Google Shape;993;p32"/>
          <p:cNvGrpSpPr/>
          <p:nvPr/>
        </p:nvGrpSpPr>
        <p:grpSpPr>
          <a:xfrm>
            <a:off x="95" y="25"/>
            <a:ext cx="9143969" cy="5143446"/>
            <a:chOff x="95" y="25"/>
            <a:chExt cx="9143969" cy="5143446"/>
          </a:xfrm>
        </p:grpSpPr>
        <p:sp>
          <p:nvSpPr>
            <p:cNvPr id="994" name="Google Shape;994;p32"/>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32"/>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2"/>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2"/>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2"/>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2"/>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2"/>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2"/>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2"/>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2"/>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2"/>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2"/>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2"/>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2"/>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2"/>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32"/>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2"/>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2"/>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2"/>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2"/>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2"/>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2"/>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2"/>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2"/>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2"/>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9" name="Google Shape;1019;p32"/>
          <p:cNvSpPr txBox="1"/>
          <p:nvPr>
            <p:ph type="title"/>
          </p:nvPr>
        </p:nvSpPr>
        <p:spPr>
          <a:xfrm flipH="1">
            <a:off x="3102450" y="3160800"/>
            <a:ext cx="4499100" cy="403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1020" name="Google Shape;1020;p32"/>
          <p:cNvSpPr txBox="1"/>
          <p:nvPr>
            <p:ph idx="1" type="subTitle"/>
          </p:nvPr>
        </p:nvSpPr>
        <p:spPr>
          <a:xfrm flipH="1">
            <a:off x="1542200" y="1274700"/>
            <a:ext cx="5101200" cy="1581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27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21" name="Google Shape;1021;p32"/>
          <p:cNvSpPr/>
          <p:nvPr/>
        </p:nvSpPr>
        <p:spPr>
          <a:xfrm flipH="1">
            <a:off x="4251755" y="44934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2"/>
          <p:cNvSpPr/>
          <p:nvPr/>
        </p:nvSpPr>
        <p:spPr>
          <a:xfrm flipH="1">
            <a:off x="7966980" y="42932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2"/>
          <p:cNvSpPr/>
          <p:nvPr/>
        </p:nvSpPr>
        <p:spPr>
          <a:xfrm flipH="1">
            <a:off x="6376917" y="77342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2"/>
          <p:cNvSpPr/>
          <p:nvPr/>
        </p:nvSpPr>
        <p:spPr>
          <a:xfrm flipH="1">
            <a:off x="874980" y="35640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2"/>
          <p:cNvSpPr/>
          <p:nvPr/>
        </p:nvSpPr>
        <p:spPr>
          <a:xfrm flipH="1">
            <a:off x="4039105" y="38007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6" name="Google Shape;1026;p32"/>
          <p:cNvGrpSpPr/>
          <p:nvPr/>
        </p:nvGrpSpPr>
        <p:grpSpPr>
          <a:xfrm flipH="1">
            <a:off x="6135930" y="4293263"/>
            <a:ext cx="311900" cy="314700"/>
            <a:chOff x="8571050" y="1873050"/>
            <a:chExt cx="311900" cy="314700"/>
          </a:xfrm>
        </p:grpSpPr>
        <p:sp>
          <p:nvSpPr>
            <p:cNvPr id="1027" name="Google Shape;1027;p32"/>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2"/>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2"/>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2"/>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1" name="Google Shape;1031;p32"/>
          <p:cNvSpPr/>
          <p:nvPr/>
        </p:nvSpPr>
        <p:spPr>
          <a:xfrm flipH="1" rot="-989451">
            <a:off x="1290283" y="752238"/>
            <a:ext cx="121724" cy="113202"/>
          </a:xfrm>
          <a:custGeom>
            <a:rect b="b" l="l" r="r" t="t"/>
            <a:pathLst>
              <a:path extrusionOk="0" h="4065" w="4371">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032" name="Shape 1032"/>
        <p:cNvGrpSpPr/>
        <p:nvPr/>
      </p:nvGrpSpPr>
      <p:grpSpPr>
        <a:xfrm>
          <a:off x="0" y="0"/>
          <a:ext cx="0" cy="0"/>
          <a:chOff x="0" y="0"/>
          <a:chExt cx="0" cy="0"/>
        </a:xfrm>
      </p:grpSpPr>
      <p:grpSp>
        <p:nvGrpSpPr>
          <p:cNvPr id="1033" name="Google Shape;1033;p33"/>
          <p:cNvGrpSpPr/>
          <p:nvPr/>
        </p:nvGrpSpPr>
        <p:grpSpPr>
          <a:xfrm>
            <a:off x="95" y="25"/>
            <a:ext cx="9143969" cy="5143446"/>
            <a:chOff x="95" y="25"/>
            <a:chExt cx="9143969" cy="5143446"/>
          </a:xfrm>
        </p:grpSpPr>
        <p:sp>
          <p:nvSpPr>
            <p:cNvPr id="1034" name="Google Shape;1034;p33"/>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3"/>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3"/>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3"/>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3"/>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3"/>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3"/>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3"/>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3"/>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3"/>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3"/>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3"/>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3"/>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3"/>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3"/>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3"/>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3"/>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3"/>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3"/>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3"/>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3"/>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3"/>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3"/>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3"/>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3"/>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9" name="Google Shape;1059;p33"/>
          <p:cNvSpPr txBox="1"/>
          <p:nvPr>
            <p:ph type="title"/>
          </p:nvPr>
        </p:nvSpPr>
        <p:spPr>
          <a:xfrm>
            <a:off x="2209938" y="808050"/>
            <a:ext cx="3969300" cy="119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sz="8400">
                <a:solidFill>
                  <a:srgbClr val="212529"/>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060" name="Google Shape;1060;p33"/>
          <p:cNvSpPr txBox="1"/>
          <p:nvPr>
            <p:ph idx="1" type="subTitle"/>
          </p:nvPr>
        </p:nvSpPr>
        <p:spPr>
          <a:xfrm>
            <a:off x="1577775" y="2240950"/>
            <a:ext cx="5233800" cy="2096700"/>
          </a:xfrm>
          <a:prstGeom prst="rect">
            <a:avLst/>
          </a:prstGeom>
          <a:noFill/>
          <a:ln cap="rnd"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061" name="Google Shape;1061;p33"/>
          <p:cNvSpPr/>
          <p:nvPr/>
        </p:nvSpPr>
        <p:spPr>
          <a:xfrm>
            <a:off x="4140013" y="47386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3"/>
          <p:cNvSpPr/>
          <p:nvPr/>
        </p:nvSpPr>
        <p:spPr>
          <a:xfrm>
            <a:off x="7252938" y="48649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3"/>
          <p:cNvSpPr/>
          <p:nvPr/>
        </p:nvSpPr>
        <p:spPr>
          <a:xfrm>
            <a:off x="1577775" y="48623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3"/>
          <p:cNvSpPr/>
          <p:nvPr/>
        </p:nvSpPr>
        <p:spPr>
          <a:xfrm>
            <a:off x="2436525" y="4408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3"/>
          <p:cNvSpPr/>
          <p:nvPr/>
        </p:nvSpPr>
        <p:spPr>
          <a:xfrm>
            <a:off x="321600" y="32960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3"/>
          <p:cNvSpPr/>
          <p:nvPr/>
        </p:nvSpPr>
        <p:spPr>
          <a:xfrm>
            <a:off x="6286213" y="8713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3"/>
          <p:cNvSpPr/>
          <p:nvPr/>
        </p:nvSpPr>
        <p:spPr>
          <a:xfrm>
            <a:off x="7368825" y="3208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8" name="Google Shape;1068;p33"/>
          <p:cNvGrpSpPr/>
          <p:nvPr/>
        </p:nvGrpSpPr>
        <p:grpSpPr>
          <a:xfrm>
            <a:off x="401325" y="603563"/>
            <a:ext cx="311900" cy="314700"/>
            <a:chOff x="8571050" y="1873050"/>
            <a:chExt cx="311900" cy="314700"/>
          </a:xfrm>
        </p:grpSpPr>
        <p:sp>
          <p:nvSpPr>
            <p:cNvPr id="1069" name="Google Shape;1069;p33"/>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3"/>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3"/>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3"/>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3" name="Google Shape;1073;p33"/>
          <p:cNvGrpSpPr/>
          <p:nvPr/>
        </p:nvGrpSpPr>
        <p:grpSpPr>
          <a:xfrm rot="-4179191">
            <a:off x="8432201" y="3341516"/>
            <a:ext cx="340423" cy="202574"/>
            <a:chOff x="3780075" y="2889150"/>
            <a:chExt cx="340425" cy="202575"/>
          </a:xfrm>
        </p:grpSpPr>
        <p:sp>
          <p:nvSpPr>
            <p:cNvPr id="1074" name="Google Shape;1074;p33"/>
            <p:cNvSpPr/>
            <p:nvPr/>
          </p:nvSpPr>
          <p:spPr>
            <a:xfrm>
              <a:off x="3826225" y="2907725"/>
              <a:ext cx="294275" cy="184000"/>
            </a:xfrm>
            <a:custGeom>
              <a:rect b="b" l="l" r="r" t="t"/>
              <a:pathLst>
                <a:path extrusionOk="0" h="7360" w="11771">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3"/>
            <p:cNvSpPr/>
            <p:nvPr/>
          </p:nvSpPr>
          <p:spPr>
            <a:xfrm>
              <a:off x="3780075" y="2889150"/>
              <a:ext cx="132075" cy="76975"/>
            </a:xfrm>
            <a:custGeom>
              <a:rect b="b" l="l" r="r" t="t"/>
              <a:pathLst>
                <a:path extrusionOk="0" h="3079" w="5283">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6" name="Google Shape;1076;p33"/>
          <p:cNvGrpSpPr/>
          <p:nvPr/>
        </p:nvGrpSpPr>
        <p:grpSpPr>
          <a:xfrm flipH="1" rot="8795091">
            <a:off x="1224504" y="1491052"/>
            <a:ext cx="288974" cy="174350"/>
            <a:chOff x="4177750" y="2899175"/>
            <a:chExt cx="288975" cy="174350"/>
          </a:xfrm>
        </p:grpSpPr>
        <p:sp>
          <p:nvSpPr>
            <p:cNvPr id="1077" name="Google Shape;1077;p33"/>
            <p:cNvSpPr/>
            <p:nvPr/>
          </p:nvSpPr>
          <p:spPr>
            <a:xfrm>
              <a:off x="4177750" y="2920450"/>
              <a:ext cx="250650" cy="153075"/>
            </a:xfrm>
            <a:custGeom>
              <a:rect b="b" l="l" r="r" t="t"/>
              <a:pathLst>
                <a:path extrusionOk="0" h="6123" w="10026">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3"/>
            <p:cNvSpPr/>
            <p:nvPr/>
          </p:nvSpPr>
          <p:spPr>
            <a:xfrm>
              <a:off x="4342725" y="2899175"/>
              <a:ext cx="124000" cy="79875"/>
            </a:xfrm>
            <a:custGeom>
              <a:rect b="b" l="l" r="r" t="t"/>
              <a:pathLst>
                <a:path extrusionOk="0" h="3195" w="496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7">
    <p:spTree>
      <p:nvGrpSpPr>
        <p:cNvPr id="1079" name="Shape 1079"/>
        <p:cNvGrpSpPr/>
        <p:nvPr/>
      </p:nvGrpSpPr>
      <p:grpSpPr>
        <a:xfrm>
          <a:off x="0" y="0"/>
          <a:ext cx="0" cy="0"/>
          <a:chOff x="0" y="0"/>
          <a:chExt cx="0" cy="0"/>
        </a:xfrm>
      </p:grpSpPr>
      <p:sp>
        <p:nvSpPr>
          <p:cNvPr id="1080" name="Google Shape;1080;p34"/>
          <p:cNvSpPr txBox="1"/>
          <p:nvPr>
            <p:ph type="title"/>
          </p:nvPr>
        </p:nvSpPr>
        <p:spPr>
          <a:xfrm>
            <a:off x="713225" y="535525"/>
            <a:ext cx="1993800" cy="88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81" name="Google Shape;1081;p34"/>
          <p:cNvSpPr txBox="1"/>
          <p:nvPr>
            <p:ph idx="1" type="subTitle"/>
          </p:nvPr>
        </p:nvSpPr>
        <p:spPr>
          <a:xfrm>
            <a:off x="823216" y="1423783"/>
            <a:ext cx="1773600" cy="81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82" name="Google Shape;1082;p34"/>
          <p:cNvSpPr txBox="1"/>
          <p:nvPr>
            <p:ph idx="2" type="title"/>
          </p:nvPr>
        </p:nvSpPr>
        <p:spPr>
          <a:xfrm>
            <a:off x="3575100" y="1720259"/>
            <a:ext cx="1993800" cy="88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83" name="Google Shape;1083;p34"/>
          <p:cNvSpPr txBox="1"/>
          <p:nvPr>
            <p:ph idx="3" type="subTitle"/>
          </p:nvPr>
        </p:nvSpPr>
        <p:spPr>
          <a:xfrm>
            <a:off x="3685091" y="2608566"/>
            <a:ext cx="1773600" cy="81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084" name="Google Shape;1084;p34"/>
          <p:cNvSpPr txBox="1"/>
          <p:nvPr>
            <p:ph idx="4" type="title"/>
          </p:nvPr>
        </p:nvSpPr>
        <p:spPr>
          <a:xfrm>
            <a:off x="6436975" y="2905042"/>
            <a:ext cx="1993800" cy="88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85" name="Google Shape;1085;p34"/>
          <p:cNvSpPr txBox="1"/>
          <p:nvPr>
            <p:ph idx="5" type="subTitle"/>
          </p:nvPr>
        </p:nvSpPr>
        <p:spPr>
          <a:xfrm>
            <a:off x="6546966" y="3793349"/>
            <a:ext cx="1773600" cy="81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grpSp>
        <p:nvGrpSpPr>
          <p:cNvPr id="1086" name="Google Shape;1086;p34"/>
          <p:cNvGrpSpPr/>
          <p:nvPr/>
        </p:nvGrpSpPr>
        <p:grpSpPr>
          <a:xfrm>
            <a:off x="95" y="25"/>
            <a:ext cx="9143969" cy="5143446"/>
            <a:chOff x="95" y="25"/>
            <a:chExt cx="9143969" cy="5143446"/>
          </a:xfrm>
        </p:grpSpPr>
        <p:sp>
          <p:nvSpPr>
            <p:cNvPr id="1087" name="Google Shape;1087;p34"/>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4"/>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4"/>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4"/>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4"/>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4"/>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4"/>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4"/>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4"/>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4"/>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4"/>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4"/>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4"/>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4"/>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4"/>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4"/>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4"/>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4"/>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4"/>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4"/>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4"/>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4"/>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4"/>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4"/>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4"/>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2" name="Google Shape;1112;p34"/>
          <p:cNvSpPr/>
          <p:nvPr/>
        </p:nvSpPr>
        <p:spPr>
          <a:xfrm>
            <a:off x="5955525" y="47791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4"/>
          <p:cNvSpPr/>
          <p:nvPr/>
        </p:nvSpPr>
        <p:spPr>
          <a:xfrm>
            <a:off x="3487500" y="47766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4"/>
          <p:cNvSpPr/>
          <p:nvPr/>
        </p:nvSpPr>
        <p:spPr>
          <a:xfrm>
            <a:off x="2525925" y="26318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4"/>
          <p:cNvSpPr/>
          <p:nvPr/>
        </p:nvSpPr>
        <p:spPr>
          <a:xfrm>
            <a:off x="4697350" y="384235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4"/>
          <p:cNvSpPr/>
          <p:nvPr/>
        </p:nvSpPr>
        <p:spPr>
          <a:xfrm>
            <a:off x="8671488" y="23039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4"/>
          <p:cNvSpPr/>
          <p:nvPr/>
        </p:nvSpPr>
        <p:spPr>
          <a:xfrm>
            <a:off x="5458700" y="309088"/>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8" name="Google Shape;1118;p34"/>
          <p:cNvGrpSpPr/>
          <p:nvPr/>
        </p:nvGrpSpPr>
        <p:grpSpPr>
          <a:xfrm>
            <a:off x="448300" y="2631900"/>
            <a:ext cx="311900" cy="314700"/>
            <a:chOff x="8571050" y="1873050"/>
            <a:chExt cx="311900" cy="314700"/>
          </a:xfrm>
        </p:grpSpPr>
        <p:sp>
          <p:nvSpPr>
            <p:cNvPr id="1119" name="Google Shape;1119;p34"/>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4"/>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4"/>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4"/>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3" name="Google Shape;1123;p34"/>
          <p:cNvGrpSpPr/>
          <p:nvPr/>
        </p:nvGrpSpPr>
        <p:grpSpPr>
          <a:xfrm rot="-4179191">
            <a:off x="8432201" y="3341516"/>
            <a:ext cx="340423" cy="202574"/>
            <a:chOff x="3780075" y="2889150"/>
            <a:chExt cx="340425" cy="202575"/>
          </a:xfrm>
        </p:grpSpPr>
        <p:sp>
          <p:nvSpPr>
            <p:cNvPr id="1124" name="Google Shape;1124;p34"/>
            <p:cNvSpPr/>
            <p:nvPr/>
          </p:nvSpPr>
          <p:spPr>
            <a:xfrm>
              <a:off x="3826225" y="2907725"/>
              <a:ext cx="294275" cy="184000"/>
            </a:xfrm>
            <a:custGeom>
              <a:rect b="b" l="l" r="r" t="t"/>
              <a:pathLst>
                <a:path extrusionOk="0" h="7360" w="11771">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4"/>
            <p:cNvSpPr/>
            <p:nvPr/>
          </p:nvSpPr>
          <p:spPr>
            <a:xfrm>
              <a:off x="3780075" y="2889150"/>
              <a:ext cx="132075" cy="76975"/>
            </a:xfrm>
            <a:custGeom>
              <a:rect b="b" l="l" r="r" t="t"/>
              <a:pathLst>
                <a:path extrusionOk="0" h="3079" w="5283">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6" name="Google Shape;1126;p34"/>
          <p:cNvGrpSpPr/>
          <p:nvPr/>
        </p:nvGrpSpPr>
        <p:grpSpPr>
          <a:xfrm flipH="1" rot="8795091">
            <a:off x="3599229" y="824440"/>
            <a:ext cx="288974" cy="174350"/>
            <a:chOff x="4177750" y="2899175"/>
            <a:chExt cx="288975" cy="174350"/>
          </a:xfrm>
        </p:grpSpPr>
        <p:sp>
          <p:nvSpPr>
            <p:cNvPr id="1127" name="Google Shape;1127;p34"/>
            <p:cNvSpPr/>
            <p:nvPr/>
          </p:nvSpPr>
          <p:spPr>
            <a:xfrm>
              <a:off x="4177750" y="2920450"/>
              <a:ext cx="250650" cy="153075"/>
            </a:xfrm>
            <a:custGeom>
              <a:rect b="b" l="l" r="r" t="t"/>
              <a:pathLst>
                <a:path extrusionOk="0" h="6123" w="10026">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4"/>
            <p:cNvSpPr/>
            <p:nvPr/>
          </p:nvSpPr>
          <p:spPr>
            <a:xfrm>
              <a:off x="4342725" y="2899175"/>
              <a:ext cx="124000" cy="79875"/>
            </a:xfrm>
            <a:custGeom>
              <a:rect b="b" l="l" r="r" t="t"/>
              <a:pathLst>
                <a:path extrusionOk="0" h="3195" w="496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7_1">
    <p:spTree>
      <p:nvGrpSpPr>
        <p:cNvPr id="1129" name="Shape 1129"/>
        <p:cNvGrpSpPr/>
        <p:nvPr/>
      </p:nvGrpSpPr>
      <p:grpSpPr>
        <a:xfrm>
          <a:off x="0" y="0"/>
          <a:ext cx="0" cy="0"/>
          <a:chOff x="0" y="0"/>
          <a:chExt cx="0" cy="0"/>
        </a:xfrm>
      </p:grpSpPr>
      <p:grpSp>
        <p:nvGrpSpPr>
          <p:cNvPr id="1130" name="Google Shape;1130;p35"/>
          <p:cNvGrpSpPr/>
          <p:nvPr/>
        </p:nvGrpSpPr>
        <p:grpSpPr>
          <a:xfrm>
            <a:off x="95" y="25"/>
            <a:ext cx="9143969" cy="5143446"/>
            <a:chOff x="95" y="25"/>
            <a:chExt cx="9143969" cy="5143446"/>
          </a:xfrm>
        </p:grpSpPr>
        <p:sp>
          <p:nvSpPr>
            <p:cNvPr id="1131" name="Google Shape;1131;p35"/>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5"/>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5"/>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5"/>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5"/>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5"/>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5"/>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5"/>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5"/>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5"/>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5"/>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5"/>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5"/>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5"/>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5"/>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5"/>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5"/>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5"/>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5"/>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35"/>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35"/>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5"/>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35"/>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35"/>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35"/>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6" name="Google Shape;1156;p35"/>
          <p:cNvSpPr txBox="1"/>
          <p:nvPr>
            <p:ph type="title"/>
          </p:nvPr>
        </p:nvSpPr>
        <p:spPr>
          <a:xfrm>
            <a:off x="713225" y="1402251"/>
            <a:ext cx="19293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57" name="Google Shape;1157;p35"/>
          <p:cNvSpPr txBox="1"/>
          <p:nvPr>
            <p:ph idx="1" type="subTitle"/>
          </p:nvPr>
        </p:nvSpPr>
        <p:spPr>
          <a:xfrm>
            <a:off x="934775" y="3430346"/>
            <a:ext cx="1486200" cy="8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58" name="Google Shape;1158;p35"/>
          <p:cNvSpPr txBox="1"/>
          <p:nvPr>
            <p:ph idx="2" type="title"/>
          </p:nvPr>
        </p:nvSpPr>
        <p:spPr>
          <a:xfrm>
            <a:off x="2642600" y="1402251"/>
            <a:ext cx="19293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59" name="Google Shape;1159;p35"/>
          <p:cNvSpPr txBox="1"/>
          <p:nvPr>
            <p:ph idx="3" type="subTitle"/>
          </p:nvPr>
        </p:nvSpPr>
        <p:spPr>
          <a:xfrm>
            <a:off x="2864150" y="3430348"/>
            <a:ext cx="1486200" cy="8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60" name="Google Shape;1160;p35"/>
          <p:cNvSpPr txBox="1"/>
          <p:nvPr>
            <p:ph idx="4" type="title"/>
          </p:nvPr>
        </p:nvSpPr>
        <p:spPr>
          <a:xfrm>
            <a:off x="4571975" y="1402251"/>
            <a:ext cx="19293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61" name="Google Shape;1161;p35"/>
          <p:cNvSpPr txBox="1"/>
          <p:nvPr>
            <p:ph idx="5" type="subTitle"/>
          </p:nvPr>
        </p:nvSpPr>
        <p:spPr>
          <a:xfrm>
            <a:off x="4793525" y="3430346"/>
            <a:ext cx="1486200" cy="8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62" name="Google Shape;1162;p35"/>
          <p:cNvSpPr txBox="1"/>
          <p:nvPr>
            <p:ph idx="6"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163" name="Google Shape;1163;p35"/>
          <p:cNvSpPr txBox="1"/>
          <p:nvPr>
            <p:ph idx="7" type="title"/>
          </p:nvPr>
        </p:nvSpPr>
        <p:spPr>
          <a:xfrm>
            <a:off x="934775" y="3027526"/>
            <a:ext cx="1486200" cy="38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atin typeface="Delius Swash Caps"/>
                <a:ea typeface="Delius Swash Caps"/>
                <a:cs typeface="Delius Swash Caps"/>
                <a:sym typeface="Delius Swash Caps"/>
              </a:defRPr>
            </a:lvl2pPr>
            <a:lvl3pPr lvl="2" algn="ctr">
              <a:lnSpc>
                <a:spcPct val="100000"/>
              </a:lnSpc>
              <a:spcBef>
                <a:spcPts val="0"/>
              </a:spcBef>
              <a:spcAft>
                <a:spcPts val="0"/>
              </a:spcAft>
              <a:buSzPts val="4300"/>
              <a:buNone/>
              <a:defRPr>
                <a:latin typeface="Delius Swash Caps"/>
                <a:ea typeface="Delius Swash Caps"/>
                <a:cs typeface="Delius Swash Caps"/>
                <a:sym typeface="Delius Swash Caps"/>
              </a:defRPr>
            </a:lvl3pPr>
            <a:lvl4pPr lvl="3" algn="ctr">
              <a:lnSpc>
                <a:spcPct val="100000"/>
              </a:lnSpc>
              <a:spcBef>
                <a:spcPts val="0"/>
              </a:spcBef>
              <a:spcAft>
                <a:spcPts val="0"/>
              </a:spcAft>
              <a:buSzPts val="4300"/>
              <a:buNone/>
              <a:defRPr>
                <a:latin typeface="Delius Swash Caps"/>
                <a:ea typeface="Delius Swash Caps"/>
                <a:cs typeface="Delius Swash Caps"/>
                <a:sym typeface="Delius Swash Caps"/>
              </a:defRPr>
            </a:lvl4pPr>
            <a:lvl5pPr lvl="4" algn="ctr">
              <a:lnSpc>
                <a:spcPct val="100000"/>
              </a:lnSpc>
              <a:spcBef>
                <a:spcPts val="0"/>
              </a:spcBef>
              <a:spcAft>
                <a:spcPts val="0"/>
              </a:spcAft>
              <a:buSzPts val="4300"/>
              <a:buNone/>
              <a:defRPr>
                <a:latin typeface="Delius Swash Caps"/>
                <a:ea typeface="Delius Swash Caps"/>
                <a:cs typeface="Delius Swash Caps"/>
                <a:sym typeface="Delius Swash Caps"/>
              </a:defRPr>
            </a:lvl5pPr>
            <a:lvl6pPr lvl="5" algn="ctr">
              <a:lnSpc>
                <a:spcPct val="100000"/>
              </a:lnSpc>
              <a:spcBef>
                <a:spcPts val="0"/>
              </a:spcBef>
              <a:spcAft>
                <a:spcPts val="0"/>
              </a:spcAft>
              <a:buSzPts val="4300"/>
              <a:buNone/>
              <a:defRPr>
                <a:latin typeface="Delius Swash Caps"/>
                <a:ea typeface="Delius Swash Caps"/>
                <a:cs typeface="Delius Swash Caps"/>
                <a:sym typeface="Delius Swash Caps"/>
              </a:defRPr>
            </a:lvl6pPr>
            <a:lvl7pPr lvl="6" algn="ctr">
              <a:lnSpc>
                <a:spcPct val="100000"/>
              </a:lnSpc>
              <a:spcBef>
                <a:spcPts val="0"/>
              </a:spcBef>
              <a:spcAft>
                <a:spcPts val="0"/>
              </a:spcAft>
              <a:buSzPts val="4300"/>
              <a:buNone/>
              <a:defRPr>
                <a:latin typeface="Delius Swash Caps"/>
                <a:ea typeface="Delius Swash Caps"/>
                <a:cs typeface="Delius Swash Caps"/>
                <a:sym typeface="Delius Swash Caps"/>
              </a:defRPr>
            </a:lvl7pPr>
            <a:lvl8pPr lvl="7" algn="ctr">
              <a:lnSpc>
                <a:spcPct val="100000"/>
              </a:lnSpc>
              <a:spcBef>
                <a:spcPts val="0"/>
              </a:spcBef>
              <a:spcAft>
                <a:spcPts val="0"/>
              </a:spcAft>
              <a:buSzPts val="4300"/>
              <a:buNone/>
              <a:defRPr>
                <a:latin typeface="Delius Swash Caps"/>
                <a:ea typeface="Delius Swash Caps"/>
                <a:cs typeface="Delius Swash Caps"/>
                <a:sym typeface="Delius Swash Caps"/>
              </a:defRPr>
            </a:lvl8pPr>
            <a:lvl9pPr lvl="8" algn="ctr">
              <a:lnSpc>
                <a:spcPct val="100000"/>
              </a:lnSpc>
              <a:spcBef>
                <a:spcPts val="0"/>
              </a:spcBef>
              <a:spcAft>
                <a:spcPts val="0"/>
              </a:spcAft>
              <a:buSzPts val="4300"/>
              <a:buNone/>
              <a:defRPr>
                <a:latin typeface="Delius Swash Caps"/>
                <a:ea typeface="Delius Swash Caps"/>
                <a:cs typeface="Delius Swash Caps"/>
                <a:sym typeface="Delius Swash Caps"/>
              </a:defRPr>
            </a:lvl9pPr>
          </a:lstStyle>
          <a:p/>
        </p:txBody>
      </p:sp>
      <p:sp>
        <p:nvSpPr>
          <p:cNvPr id="1164" name="Google Shape;1164;p35"/>
          <p:cNvSpPr txBox="1"/>
          <p:nvPr>
            <p:ph idx="8" type="title"/>
          </p:nvPr>
        </p:nvSpPr>
        <p:spPr>
          <a:xfrm>
            <a:off x="2864150" y="3027526"/>
            <a:ext cx="1486200" cy="38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atin typeface="Delius Swash Caps"/>
                <a:ea typeface="Delius Swash Caps"/>
                <a:cs typeface="Delius Swash Caps"/>
                <a:sym typeface="Delius Swash Caps"/>
              </a:defRPr>
            </a:lvl2pPr>
            <a:lvl3pPr lvl="2" algn="ctr">
              <a:lnSpc>
                <a:spcPct val="100000"/>
              </a:lnSpc>
              <a:spcBef>
                <a:spcPts val="0"/>
              </a:spcBef>
              <a:spcAft>
                <a:spcPts val="0"/>
              </a:spcAft>
              <a:buSzPts val="4300"/>
              <a:buNone/>
              <a:defRPr>
                <a:latin typeface="Delius Swash Caps"/>
                <a:ea typeface="Delius Swash Caps"/>
                <a:cs typeface="Delius Swash Caps"/>
                <a:sym typeface="Delius Swash Caps"/>
              </a:defRPr>
            </a:lvl3pPr>
            <a:lvl4pPr lvl="3" algn="ctr">
              <a:lnSpc>
                <a:spcPct val="100000"/>
              </a:lnSpc>
              <a:spcBef>
                <a:spcPts val="0"/>
              </a:spcBef>
              <a:spcAft>
                <a:spcPts val="0"/>
              </a:spcAft>
              <a:buSzPts val="4300"/>
              <a:buNone/>
              <a:defRPr>
                <a:latin typeface="Delius Swash Caps"/>
                <a:ea typeface="Delius Swash Caps"/>
                <a:cs typeface="Delius Swash Caps"/>
                <a:sym typeface="Delius Swash Caps"/>
              </a:defRPr>
            </a:lvl4pPr>
            <a:lvl5pPr lvl="4" algn="ctr">
              <a:lnSpc>
                <a:spcPct val="100000"/>
              </a:lnSpc>
              <a:spcBef>
                <a:spcPts val="0"/>
              </a:spcBef>
              <a:spcAft>
                <a:spcPts val="0"/>
              </a:spcAft>
              <a:buSzPts val="4300"/>
              <a:buNone/>
              <a:defRPr>
                <a:latin typeface="Delius Swash Caps"/>
                <a:ea typeface="Delius Swash Caps"/>
                <a:cs typeface="Delius Swash Caps"/>
                <a:sym typeface="Delius Swash Caps"/>
              </a:defRPr>
            </a:lvl5pPr>
            <a:lvl6pPr lvl="5" algn="ctr">
              <a:lnSpc>
                <a:spcPct val="100000"/>
              </a:lnSpc>
              <a:spcBef>
                <a:spcPts val="0"/>
              </a:spcBef>
              <a:spcAft>
                <a:spcPts val="0"/>
              </a:spcAft>
              <a:buSzPts val="4300"/>
              <a:buNone/>
              <a:defRPr>
                <a:latin typeface="Delius Swash Caps"/>
                <a:ea typeface="Delius Swash Caps"/>
                <a:cs typeface="Delius Swash Caps"/>
                <a:sym typeface="Delius Swash Caps"/>
              </a:defRPr>
            </a:lvl6pPr>
            <a:lvl7pPr lvl="6" algn="ctr">
              <a:lnSpc>
                <a:spcPct val="100000"/>
              </a:lnSpc>
              <a:spcBef>
                <a:spcPts val="0"/>
              </a:spcBef>
              <a:spcAft>
                <a:spcPts val="0"/>
              </a:spcAft>
              <a:buSzPts val="4300"/>
              <a:buNone/>
              <a:defRPr>
                <a:latin typeface="Delius Swash Caps"/>
                <a:ea typeface="Delius Swash Caps"/>
                <a:cs typeface="Delius Swash Caps"/>
                <a:sym typeface="Delius Swash Caps"/>
              </a:defRPr>
            </a:lvl7pPr>
            <a:lvl8pPr lvl="7" algn="ctr">
              <a:lnSpc>
                <a:spcPct val="100000"/>
              </a:lnSpc>
              <a:spcBef>
                <a:spcPts val="0"/>
              </a:spcBef>
              <a:spcAft>
                <a:spcPts val="0"/>
              </a:spcAft>
              <a:buSzPts val="4300"/>
              <a:buNone/>
              <a:defRPr>
                <a:latin typeface="Delius Swash Caps"/>
                <a:ea typeface="Delius Swash Caps"/>
                <a:cs typeface="Delius Swash Caps"/>
                <a:sym typeface="Delius Swash Caps"/>
              </a:defRPr>
            </a:lvl8pPr>
            <a:lvl9pPr lvl="8" algn="ctr">
              <a:lnSpc>
                <a:spcPct val="100000"/>
              </a:lnSpc>
              <a:spcBef>
                <a:spcPts val="0"/>
              </a:spcBef>
              <a:spcAft>
                <a:spcPts val="0"/>
              </a:spcAft>
              <a:buSzPts val="4300"/>
              <a:buNone/>
              <a:defRPr>
                <a:latin typeface="Delius Swash Caps"/>
                <a:ea typeface="Delius Swash Caps"/>
                <a:cs typeface="Delius Swash Caps"/>
                <a:sym typeface="Delius Swash Caps"/>
              </a:defRPr>
            </a:lvl9pPr>
          </a:lstStyle>
          <a:p/>
        </p:txBody>
      </p:sp>
      <p:sp>
        <p:nvSpPr>
          <p:cNvPr id="1165" name="Google Shape;1165;p35"/>
          <p:cNvSpPr txBox="1"/>
          <p:nvPr>
            <p:ph idx="9" type="title"/>
          </p:nvPr>
        </p:nvSpPr>
        <p:spPr>
          <a:xfrm>
            <a:off x="4793525" y="3027526"/>
            <a:ext cx="1486200" cy="38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atin typeface="Delius Swash Caps"/>
                <a:ea typeface="Delius Swash Caps"/>
                <a:cs typeface="Delius Swash Caps"/>
                <a:sym typeface="Delius Swash Caps"/>
              </a:defRPr>
            </a:lvl2pPr>
            <a:lvl3pPr lvl="2" algn="ctr">
              <a:lnSpc>
                <a:spcPct val="100000"/>
              </a:lnSpc>
              <a:spcBef>
                <a:spcPts val="0"/>
              </a:spcBef>
              <a:spcAft>
                <a:spcPts val="0"/>
              </a:spcAft>
              <a:buSzPts val="4300"/>
              <a:buNone/>
              <a:defRPr>
                <a:latin typeface="Delius Swash Caps"/>
                <a:ea typeface="Delius Swash Caps"/>
                <a:cs typeface="Delius Swash Caps"/>
                <a:sym typeface="Delius Swash Caps"/>
              </a:defRPr>
            </a:lvl3pPr>
            <a:lvl4pPr lvl="3" algn="ctr">
              <a:lnSpc>
                <a:spcPct val="100000"/>
              </a:lnSpc>
              <a:spcBef>
                <a:spcPts val="0"/>
              </a:spcBef>
              <a:spcAft>
                <a:spcPts val="0"/>
              </a:spcAft>
              <a:buSzPts val="4300"/>
              <a:buNone/>
              <a:defRPr>
                <a:latin typeface="Delius Swash Caps"/>
                <a:ea typeface="Delius Swash Caps"/>
                <a:cs typeface="Delius Swash Caps"/>
                <a:sym typeface="Delius Swash Caps"/>
              </a:defRPr>
            </a:lvl4pPr>
            <a:lvl5pPr lvl="4" algn="ctr">
              <a:lnSpc>
                <a:spcPct val="100000"/>
              </a:lnSpc>
              <a:spcBef>
                <a:spcPts val="0"/>
              </a:spcBef>
              <a:spcAft>
                <a:spcPts val="0"/>
              </a:spcAft>
              <a:buSzPts val="4300"/>
              <a:buNone/>
              <a:defRPr>
                <a:latin typeface="Delius Swash Caps"/>
                <a:ea typeface="Delius Swash Caps"/>
                <a:cs typeface="Delius Swash Caps"/>
                <a:sym typeface="Delius Swash Caps"/>
              </a:defRPr>
            </a:lvl5pPr>
            <a:lvl6pPr lvl="5" algn="ctr">
              <a:lnSpc>
                <a:spcPct val="100000"/>
              </a:lnSpc>
              <a:spcBef>
                <a:spcPts val="0"/>
              </a:spcBef>
              <a:spcAft>
                <a:spcPts val="0"/>
              </a:spcAft>
              <a:buSzPts val="4300"/>
              <a:buNone/>
              <a:defRPr>
                <a:latin typeface="Delius Swash Caps"/>
                <a:ea typeface="Delius Swash Caps"/>
                <a:cs typeface="Delius Swash Caps"/>
                <a:sym typeface="Delius Swash Caps"/>
              </a:defRPr>
            </a:lvl6pPr>
            <a:lvl7pPr lvl="6" algn="ctr">
              <a:lnSpc>
                <a:spcPct val="100000"/>
              </a:lnSpc>
              <a:spcBef>
                <a:spcPts val="0"/>
              </a:spcBef>
              <a:spcAft>
                <a:spcPts val="0"/>
              </a:spcAft>
              <a:buSzPts val="4300"/>
              <a:buNone/>
              <a:defRPr>
                <a:latin typeface="Delius Swash Caps"/>
                <a:ea typeface="Delius Swash Caps"/>
                <a:cs typeface="Delius Swash Caps"/>
                <a:sym typeface="Delius Swash Caps"/>
              </a:defRPr>
            </a:lvl7pPr>
            <a:lvl8pPr lvl="7" algn="ctr">
              <a:lnSpc>
                <a:spcPct val="100000"/>
              </a:lnSpc>
              <a:spcBef>
                <a:spcPts val="0"/>
              </a:spcBef>
              <a:spcAft>
                <a:spcPts val="0"/>
              </a:spcAft>
              <a:buSzPts val="4300"/>
              <a:buNone/>
              <a:defRPr>
                <a:latin typeface="Delius Swash Caps"/>
                <a:ea typeface="Delius Swash Caps"/>
                <a:cs typeface="Delius Swash Caps"/>
                <a:sym typeface="Delius Swash Caps"/>
              </a:defRPr>
            </a:lvl8pPr>
            <a:lvl9pPr lvl="8" algn="ctr">
              <a:lnSpc>
                <a:spcPct val="100000"/>
              </a:lnSpc>
              <a:spcBef>
                <a:spcPts val="0"/>
              </a:spcBef>
              <a:spcAft>
                <a:spcPts val="0"/>
              </a:spcAft>
              <a:buSzPts val="4300"/>
              <a:buNone/>
              <a:defRPr>
                <a:latin typeface="Delius Swash Caps"/>
                <a:ea typeface="Delius Swash Caps"/>
                <a:cs typeface="Delius Swash Caps"/>
                <a:sym typeface="Delius Swash Caps"/>
              </a:defRPr>
            </a:lvl9pPr>
          </a:lstStyle>
          <a:p/>
        </p:txBody>
      </p:sp>
      <p:sp>
        <p:nvSpPr>
          <p:cNvPr id="1166" name="Google Shape;1166;p35"/>
          <p:cNvSpPr txBox="1"/>
          <p:nvPr>
            <p:ph idx="13" type="title"/>
          </p:nvPr>
        </p:nvSpPr>
        <p:spPr>
          <a:xfrm>
            <a:off x="6501275" y="1402251"/>
            <a:ext cx="19293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67" name="Google Shape;1167;p35"/>
          <p:cNvSpPr txBox="1"/>
          <p:nvPr>
            <p:ph idx="14" type="subTitle"/>
          </p:nvPr>
        </p:nvSpPr>
        <p:spPr>
          <a:xfrm>
            <a:off x="6722825" y="3430346"/>
            <a:ext cx="1486200" cy="8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168" name="Google Shape;1168;p35"/>
          <p:cNvSpPr txBox="1"/>
          <p:nvPr>
            <p:ph idx="15" type="title"/>
          </p:nvPr>
        </p:nvSpPr>
        <p:spPr>
          <a:xfrm>
            <a:off x="6722825" y="3027526"/>
            <a:ext cx="1486200" cy="38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atin typeface="Delius Swash Caps"/>
                <a:ea typeface="Delius Swash Caps"/>
                <a:cs typeface="Delius Swash Caps"/>
                <a:sym typeface="Delius Swash Caps"/>
              </a:defRPr>
            </a:lvl2pPr>
            <a:lvl3pPr lvl="2" algn="ctr">
              <a:lnSpc>
                <a:spcPct val="100000"/>
              </a:lnSpc>
              <a:spcBef>
                <a:spcPts val="0"/>
              </a:spcBef>
              <a:spcAft>
                <a:spcPts val="0"/>
              </a:spcAft>
              <a:buSzPts val="4300"/>
              <a:buNone/>
              <a:defRPr>
                <a:latin typeface="Delius Swash Caps"/>
                <a:ea typeface="Delius Swash Caps"/>
                <a:cs typeface="Delius Swash Caps"/>
                <a:sym typeface="Delius Swash Caps"/>
              </a:defRPr>
            </a:lvl3pPr>
            <a:lvl4pPr lvl="3" algn="ctr">
              <a:lnSpc>
                <a:spcPct val="100000"/>
              </a:lnSpc>
              <a:spcBef>
                <a:spcPts val="0"/>
              </a:spcBef>
              <a:spcAft>
                <a:spcPts val="0"/>
              </a:spcAft>
              <a:buSzPts val="4300"/>
              <a:buNone/>
              <a:defRPr>
                <a:latin typeface="Delius Swash Caps"/>
                <a:ea typeface="Delius Swash Caps"/>
                <a:cs typeface="Delius Swash Caps"/>
                <a:sym typeface="Delius Swash Caps"/>
              </a:defRPr>
            </a:lvl4pPr>
            <a:lvl5pPr lvl="4" algn="ctr">
              <a:lnSpc>
                <a:spcPct val="100000"/>
              </a:lnSpc>
              <a:spcBef>
                <a:spcPts val="0"/>
              </a:spcBef>
              <a:spcAft>
                <a:spcPts val="0"/>
              </a:spcAft>
              <a:buSzPts val="4300"/>
              <a:buNone/>
              <a:defRPr>
                <a:latin typeface="Delius Swash Caps"/>
                <a:ea typeface="Delius Swash Caps"/>
                <a:cs typeface="Delius Swash Caps"/>
                <a:sym typeface="Delius Swash Caps"/>
              </a:defRPr>
            </a:lvl5pPr>
            <a:lvl6pPr lvl="5" algn="ctr">
              <a:lnSpc>
                <a:spcPct val="100000"/>
              </a:lnSpc>
              <a:spcBef>
                <a:spcPts val="0"/>
              </a:spcBef>
              <a:spcAft>
                <a:spcPts val="0"/>
              </a:spcAft>
              <a:buSzPts val="4300"/>
              <a:buNone/>
              <a:defRPr>
                <a:latin typeface="Delius Swash Caps"/>
                <a:ea typeface="Delius Swash Caps"/>
                <a:cs typeface="Delius Swash Caps"/>
                <a:sym typeface="Delius Swash Caps"/>
              </a:defRPr>
            </a:lvl6pPr>
            <a:lvl7pPr lvl="6" algn="ctr">
              <a:lnSpc>
                <a:spcPct val="100000"/>
              </a:lnSpc>
              <a:spcBef>
                <a:spcPts val="0"/>
              </a:spcBef>
              <a:spcAft>
                <a:spcPts val="0"/>
              </a:spcAft>
              <a:buSzPts val="4300"/>
              <a:buNone/>
              <a:defRPr>
                <a:latin typeface="Delius Swash Caps"/>
                <a:ea typeface="Delius Swash Caps"/>
                <a:cs typeface="Delius Swash Caps"/>
                <a:sym typeface="Delius Swash Caps"/>
              </a:defRPr>
            </a:lvl7pPr>
            <a:lvl8pPr lvl="7" algn="ctr">
              <a:lnSpc>
                <a:spcPct val="100000"/>
              </a:lnSpc>
              <a:spcBef>
                <a:spcPts val="0"/>
              </a:spcBef>
              <a:spcAft>
                <a:spcPts val="0"/>
              </a:spcAft>
              <a:buSzPts val="4300"/>
              <a:buNone/>
              <a:defRPr>
                <a:latin typeface="Delius Swash Caps"/>
                <a:ea typeface="Delius Swash Caps"/>
                <a:cs typeface="Delius Swash Caps"/>
                <a:sym typeface="Delius Swash Caps"/>
              </a:defRPr>
            </a:lvl8pPr>
            <a:lvl9pPr lvl="8" algn="ctr">
              <a:lnSpc>
                <a:spcPct val="100000"/>
              </a:lnSpc>
              <a:spcBef>
                <a:spcPts val="0"/>
              </a:spcBef>
              <a:spcAft>
                <a:spcPts val="0"/>
              </a:spcAft>
              <a:buSzPts val="4300"/>
              <a:buNone/>
              <a:defRPr>
                <a:latin typeface="Delius Swash Caps"/>
                <a:ea typeface="Delius Swash Caps"/>
                <a:cs typeface="Delius Swash Caps"/>
                <a:sym typeface="Delius Swash Caps"/>
              </a:defRPr>
            </a:lvl9pPr>
          </a:lstStyle>
          <a:p/>
        </p:txBody>
      </p:sp>
      <p:sp>
        <p:nvSpPr>
          <p:cNvPr id="1169" name="Google Shape;1169;p35"/>
          <p:cNvSpPr/>
          <p:nvPr/>
        </p:nvSpPr>
        <p:spPr>
          <a:xfrm>
            <a:off x="184975" y="28340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5"/>
          <p:cNvSpPr/>
          <p:nvPr/>
        </p:nvSpPr>
        <p:spPr>
          <a:xfrm>
            <a:off x="7163088" y="9582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35"/>
          <p:cNvSpPr/>
          <p:nvPr/>
        </p:nvSpPr>
        <p:spPr>
          <a:xfrm>
            <a:off x="218675" y="116965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5"/>
          <p:cNvSpPr/>
          <p:nvPr/>
        </p:nvSpPr>
        <p:spPr>
          <a:xfrm>
            <a:off x="6581900" y="47634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5"/>
          <p:cNvSpPr/>
          <p:nvPr/>
        </p:nvSpPr>
        <p:spPr>
          <a:xfrm>
            <a:off x="4411025" y="4452538"/>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4" name="Google Shape;1174;p35"/>
          <p:cNvGrpSpPr/>
          <p:nvPr/>
        </p:nvGrpSpPr>
        <p:grpSpPr>
          <a:xfrm>
            <a:off x="8552600" y="1513888"/>
            <a:ext cx="311900" cy="314700"/>
            <a:chOff x="8571050" y="1873050"/>
            <a:chExt cx="311900" cy="314700"/>
          </a:xfrm>
        </p:grpSpPr>
        <p:sp>
          <p:nvSpPr>
            <p:cNvPr id="1175" name="Google Shape;1175;p35"/>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5"/>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5"/>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5"/>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9" name="Google Shape;1179;p35"/>
          <p:cNvGrpSpPr/>
          <p:nvPr/>
        </p:nvGrpSpPr>
        <p:grpSpPr>
          <a:xfrm>
            <a:off x="498550" y="4406025"/>
            <a:ext cx="311900" cy="314700"/>
            <a:chOff x="8571050" y="1873050"/>
            <a:chExt cx="311900" cy="314700"/>
          </a:xfrm>
        </p:grpSpPr>
        <p:sp>
          <p:nvSpPr>
            <p:cNvPr id="1180" name="Google Shape;1180;p35"/>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5"/>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5"/>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5"/>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4" name="Google Shape;1184;p35"/>
          <p:cNvGrpSpPr/>
          <p:nvPr/>
        </p:nvGrpSpPr>
        <p:grpSpPr>
          <a:xfrm>
            <a:off x="1036400" y="590575"/>
            <a:ext cx="730975" cy="238525"/>
            <a:chOff x="3798300" y="2287225"/>
            <a:chExt cx="730975" cy="238525"/>
          </a:xfrm>
        </p:grpSpPr>
        <p:sp>
          <p:nvSpPr>
            <p:cNvPr id="1185" name="Google Shape;1185;p35"/>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5"/>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7" name="Google Shape;1187;p35"/>
          <p:cNvGrpSpPr/>
          <p:nvPr/>
        </p:nvGrpSpPr>
        <p:grpSpPr>
          <a:xfrm>
            <a:off x="8165825" y="4488700"/>
            <a:ext cx="529900" cy="149350"/>
            <a:chOff x="3898800" y="2624300"/>
            <a:chExt cx="529900" cy="149350"/>
          </a:xfrm>
        </p:grpSpPr>
        <p:sp>
          <p:nvSpPr>
            <p:cNvPr id="1188" name="Google Shape;1188;p35"/>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35"/>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1">
    <p:spTree>
      <p:nvGrpSpPr>
        <p:cNvPr id="1190" name="Shape 1190"/>
        <p:cNvGrpSpPr/>
        <p:nvPr/>
      </p:nvGrpSpPr>
      <p:grpSpPr>
        <a:xfrm>
          <a:off x="0" y="0"/>
          <a:ext cx="0" cy="0"/>
          <a:chOff x="0" y="0"/>
          <a:chExt cx="0" cy="0"/>
        </a:xfrm>
      </p:grpSpPr>
      <p:grpSp>
        <p:nvGrpSpPr>
          <p:cNvPr id="1191" name="Google Shape;1191;p36"/>
          <p:cNvGrpSpPr/>
          <p:nvPr/>
        </p:nvGrpSpPr>
        <p:grpSpPr>
          <a:xfrm>
            <a:off x="95" y="25"/>
            <a:ext cx="9143969" cy="5143446"/>
            <a:chOff x="95" y="25"/>
            <a:chExt cx="9143969" cy="5143446"/>
          </a:xfrm>
        </p:grpSpPr>
        <p:sp>
          <p:nvSpPr>
            <p:cNvPr id="1192" name="Google Shape;1192;p36"/>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36"/>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36"/>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36"/>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6"/>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36"/>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36"/>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6"/>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36"/>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36"/>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36"/>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36"/>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36"/>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6"/>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36"/>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36"/>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36"/>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36"/>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36"/>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36"/>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36"/>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36"/>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36"/>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36"/>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36"/>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7" name="Google Shape;1217;p36"/>
          <p:cNvSpPr txBox="1"/>
          <p:nvPr>
            <p:ph type="title"/>
          </p:nvPr>
        </p:nvSpPr>
        <p:spPr>
          <a:xfrm>
            <a:off x="2436900" y="2532250"/>
            <a:ext cx="4270200" cy="81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50">
                <a:solidFill>
                  <a:srgbClr val="212529"/>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18" name="Google Shape;1218;p36"/>
          <p:cNvSpPr txBox="1"/>
          <p:nvPr>
            <p:ph idx="2" type="title"/>
          </p:nvPr>
        </p:nvSpPr>
        <p:spPr>
          <a:xfrm>
            <a:off x="3944100" y="1000931"/>
            <a:ext cx="1255800" cy="114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200"/>
              <a:buNone/>
              <a:defRPr sz="74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219" name="Google Shape;1219;p36"/>
          <p:cNvSpPr txBox="1"/>
          <p:nvPr>
            <p:ph idx="1" type="subTitle"/>
          </p:nvPr>
        </p:nvSpPr>
        <p:spPr>
          <a:xfrm>
            <a:off x="2436900" y="3545662"/>
            <a:ext cx="4270200" cy="5340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20" name="Google Shape;1220;p36"/>
          <p:cNvSpPr/>
          <p:nvPr/>
        </p:nvSpPr>
        <p:spPr>
          <a:xfrm>
            <a:off x="5149850" y="470482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36"/>
          <p:cNvSpPr/>
          <p:nvPr/>
        </p:nvSpPr>
        <p:spPr>
          <a:xfrm>
            <a:off x="1188725" y="42932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36"/>
          <p:cNvSpPr/>
          <p:nvPr/>
        </p:nvSpPr>
        <p:spPr>
          <a:xfrm>
            <a:off x="2869538" y="7073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36"/>
          <p:cNvSpPr/>
          <p:nvPr/>
        </p:nvSpPr>
        <p:spPr>
          <a:xfrm>
            <a:off x="8388225" y="47217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36"/>
          <p:cNvSpPr/>
          <p:nvPr/>
        </p:nvSpPr>
        <p:spPr>
          <a:xfrm>
            <a:off x="552263" y="76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5" name="Google Shape;1225;p36"/>
          <p:cNvGrpSpPr/>
          <p:nvPr/>
        </p:nvGrpSpPr>
        <p:grpSpPr>
          <a:xfrm>
            <a:off x="2170700" y="4450613"/>
            <a:ext cx="311900" cy="314700"/>
            <a:chOff x="8571050" y="1873050"/>
            <a:chExt cx="311900" cy="314700"/>
          </a:xfrm>
        </p:grpSpPr>
        <p:sp>
          <p:nvSpPr>
            <p:cNvPr id="1226" name="Google Shape;1226;p36"/>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36"/>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36"/>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36"/>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0" name="Google Shape;1230;p36"/>
          <p:cNvSpPr/>
          <p:nvPr/>
        </p:nvSpPr>
        <p:spPr>
          <a:xfrm rot="989451">
            <a:off x="6924573" y="861363"/>
            <a:ext cx="121724" cy="113202"/>
          </a:xfrm>
          <a:custGeom>
            <a:rect b="b" l="l" r="r" t="t"/>
            <a:pathLst>
              <a:path extrusionOk="0" h="4065" w="4371">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231" name="Shape 1231"/>
        <p:cNvGrpSpPr/>
        <p:nvPr/>
      </p:nvGrpSpPr>
      <p:grpSpPr>
        <a:xfrm>
          <a:off x="0" y="0"/>
          <a:ext cx="0" cy="0"/>
          <a:chOff x="0" y="0"/>
          <a:chExt cx="0" cy="0"/>
        </a:xfrm>
      </p:grpSpPr>
      <p:grpSp>
        <p:nvGrpSpPr>
          <p:cNvPr id="1232" name="Google Shape;1232;p37"/>
          <p:cNvGrpSpPr/>
          <p:nvPr/>
        </p:nvGrpSpPr>
        <p:grpSpPr>
          <a:xfrm>
            <a:off x="95" y="25"/>
            <a:ext cx="9143969" cy="5143446"/>
            <a:chOff x="95" y="25"/>
            <a:chExt cx="9143969" cy="5143446"/>
          </a:xfrm>
        </p:grpSpPr>
        <p:sp>
          <p:nvSpPr>
            <p:cNvPr id="1233" name="Google Shape;1233;p37"/>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37"/>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37"/>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37"/>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37"/>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37"/>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37"/>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37"/>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37"/>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37"/>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37"/>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37"/>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37"/>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37"/>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37"/>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37"/>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37"/>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37"/>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37"/>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7"/>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37"/>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37"/>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37"/>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37"/>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37"/>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8" name="Google Shape;1258;p37"/>
          <p:cNvSpPr txBox="1"/>
          <p:nvPr>
            <p:ph type="title"/>
          </p:nvPr>
        </p:nvSpPr>
        <p:spPr>
          <a:xfrm flipH="1">
            <a:off x="5574175" y="968750"/>
            <a:ext cx="2856600" cy="2184300"/>
          </a:xfrm>
          <a:prstGeom prst="rect">
            <a:avLst/>
          </a:prstGeom>
          <a:noFill/>
          <a:ln>
            <a:noFill/>
          </a:ln>
        </p:spPr>
        <p:txBody>
          <a:bodyPr anchorCtr="0" anchor="ctr" bIns="91425" lIns="91425" spcFirstLastPara="1" rIns="91425" wrap="square" tIns="91425">
            <a:noAutofit/>
          </a:bodyPr>
          <a:lstStyle>
            <a:lvl1pPr lvl="0" algn="r">
              <a:lnSpc>
                <a:spcPct val="9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259" name="Google Shape;1259;p37"/>
          <p:cNvSpPr txBox="1"/>
          <p:nvPr>
            <p:ph idx="1" type="subTitle"/>
          </p:nvPr>
        </p:nvSpPr>
        <p:spPr>
          <a:xfrm flipH="1">
            <a:off x="4790550" y="3235162"/>
            <a:ext cx="3640200" cy="939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60" name="Google Shape;1260;p37"/>
          <p:cNvSpPr/>
          <p:nvPr/>
        </p:nvSpPr>
        <p:spPr>
          <a:xfrm>
            <a:off x="6334238" y="5928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37"/>
          <p:cNvSpPr/>
          <p:nvPr/>
        </p:nvSpPr>
        <p:spPr>
          <a:xfrm>
            <a:off x="4363363" y="399427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2" name="Google Shape;1262;p37"/>
          <p:cNvGrpSpPr/>
          <p:nvPr/>
        </p:nvGrpSpPr>
        <p:grpSpPr>
          <a:xfrm>
            <a:off x="8430750" y="4407838"/>
            <a:ext cx="311900" cy="314700"/>
            <a:chOff x="8571050" y="1873050"/>
            <a:chExt cx="311900" cy="314700"/>
          </a:xfrm>
        </p:grpSpPr>
        <p:sp>
          <p:nvSpPr>
            <p:cNvPr id="1263" name="Google Shape;1263;p37"/>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37"/>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7"/>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7"/>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7" name="Google Shape;1267;p37"/>
          <p:cNvGrpSpPr/>
          <p:nvPr/>
        </p:nvGrpSpPr>
        <p:grpSpPr>
          <a:xfrm>
            <a:off x="6405150" y="4490525"/>
            <a:ext cx="529900" cy="149350"/>
            <a:chOff x="3898800" y="2624300"/>
            <a:chExt cx="529900" cy="149350"/>
          </a:xfrm>
        </p:grpSpPr>
        <p:sp>
          <p:nvSpPr>
            <p:cNvPr id="1268" name="Google Shape;1268;p37"/>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37"/>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_1_1">
    <p:spTree>
      <p:nvGrpSpPr>
        <p:cNvPr id="1270" name="Shape 1270"/>
        <p:cNvGrpSpPr/>
        <p:nvPr/>
      </p:nvGrpSpPr>
      <p:grpSpPr>
        <a:xfrm>
          <a:off x="0" y="0"/>
          <a:ext cx="0" cy="0"/>
          <a:chOff x="0" y="0"/>
          <a:chExt cx="0" cy="0"/>
        </a:xfrm>
      </p:grpSpPr>
      <p:grpSp>
        <p:nvGrpSpPr>
          <p:cNvPr id="1271" name="Google Shape;1271;p38"/>
          <p:cNvGrpSpPr/>
          <p:nvPr/>
        </p:nvGrpSpPr>
        <p:grpSpPr>
          <a:xfrm>
            <a:off x="95" y="25"/>
            <a:ext cx="9143969" cy="5143446"/>
            <a:chOff x="95" y="25"/>
            <a:chExt cx="9143969" cy="5143446"/>
          </a:xfrm>
        </p:grpSpPr>
        <p:sp>
          <p:nvSpPr>
            <p:cNvPr id="1272" name="Google Shape;1272;p38"/>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38"/>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38"/>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38"/>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38"/>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38"/>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38"/>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38"/>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38"/>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38"/>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38"/>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38"/>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38"/>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38"/>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38"/>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38"/>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38"/>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38"/>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38"/>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38"/>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38"/>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38"/>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38"/>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38"/>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38"/>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7" name="Google Shape;1297;p38"/>
          <p:cNvSpPr txBox="1"/>
          <p:nvPr>
            <p:ph type="title"/>
          </p:nvPr>
        </p:nvSpPr>
        <p:spPr>
          <a:xfrm flipH="1">
            <a:off x="1143030" y="1301575"/>
            <a:ext cx="3714300" cy="10335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298" name="Google Shape;1298;p38"/>
          <p:cNvSpPr txBox="1"/>
          <p:nvPr>
            <p:ph idx="1" type="subTitle"/>
          </p:nvPr>
        </p:nvSpPr>
        <p:spPr>
          <a:xfrm flipH="1">
            <a:off x="1143425" y="2335075"/>
            <a:ext cx="6438600" cy="13659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99" name="Google Shape;1299;p38"/>
          <p:cNvSpPr/>
          <p:nvPr/>
        </p:nvSpPr>
        <p:spPr>
          <a:xfrm>
            <a:off x="3965250" y="958263"/>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38"/>
          <p:cNvSpPr/>
          <p:nvPr/>
        </p:nvSpPr>
        <p:spPr>
          <a:xfrm>
            <a:off x="208500" y="28786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38"/>
          <p:cNvSpPr/>
          <p:nvPr/>
        </p:nvSpPr>
        <p:spPr>
          <a:xfrm>
            <a:off x="4673538" y="44460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38"/>
          <p:cNvSpPr/>
          <p:nvPr/>
        </p:nvSpPr>
        <p:spPr>
          <a:xfrm>
            <a:off x="353075" y="664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38"/>
          <p:cNvSpPr/>
          <p:nvPr/>
        </p:nvSpPr>
        <p:spPr>
          <a:xfrm>
            <a:off x="8579100" y="15605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38"/>
          <p:cNvSpPr/>
          <p:nvPr/>
        </p:nvSpPr>
        <p:spPr>
          <a:xfrm>
            <a:off x="6394938" y="445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5" name="Google Shape;1305;p38"/>
          <p:cNvGrpSpPr/>
          <p:nvPr/>
        </p:nvGrpSpPr>
        <p:grpSpPr>
          <a:xfrm>
            <a:off x="5220250" y="1443438"/>
            <a:ext cx="311900" cy="314700"/>
            <a:chOff x="8571050" y="1873050"/>
            <a:chExt cx="311900" cy="314700"/>
          </a:xfrm>
        </p:grpSpPr>
        <p:sp>
          <p:nvSpPr>
            <p:cNvPr id="1306" name="Google Shape;1306;p38"/>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38"/>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38"/>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38"/>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0" name="Google Shape;1310;p38"/>
          <p:cNvGrpSpPr/>
          <p:nvPr/>
        </p:nvGrpSpPr>
        <p:grpSpPr>
          <a:xfrm>
            <a:off x="836125" y="4365463"/>
            <a:ext cx="311900" cy="314700"/>
            <a:chOff x="8571050" y="1873050"/>
            <a:chExt cx="311900" cy="314700"/>
          </a:xfrm>
        </p:grpSpPr>
        <p:sp>
          <p:nvSpPr>
            <p:cNvPr id="1311" name="Google Shape;1311;p38"/>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38"/>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38"/>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38"/>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5" name="Google Shape;1315;p38"/>
          <p:cNvGrpSpPr/>
          <p:nvPr/>
        </p:nvGrpSpPr>
        <p:grpSpPr>
          <a:xfrm>
            <a:off x="2029863" y="535513"/>
            <a:ext cx="730975" cy="238525"/>
            <a:chOff x="3798300" y="2287225"/>
            <a:chExt cx="730975" cy="238525"/>
          </a:xfrm>
        </p:grpSpPr>
        <p:sp>
          <p:nvSpPr>
            <p:cNvPr id="1316" name="Google Shape;1316;p38"/>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38"/>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8" name="Google Shape;1318;p38"/>
          <p:cNvGrpSpPr/>
          <p:nvPr/>
        </p:nvGrpSpPr>
        <p:grpSpPr>
          <a:xfrm>
            <a:off x="8049200" y="4100600"/>
            <a:ext cx="529900" cy="149350"/>
            <a:chOff x="3898800" y="2624300"/>
            <a:chExt cx="529900" cy="149350"/>
          </a:xfrm>
        </p:grpSpPr>
        <p:sp>
          <p:nvSpPr>
            <p:cNvPr id="1319" name="Google Shape;1319;p38"/>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38"/>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grpSp>
        <p:nvGrpSpPr>
          <p:cNvPr id="114" name="Google Shape;114;p12"/>
          <p:cNvGrpSpPr/>
          <p:nvPr/>
        </p:nvGrpSpPr>
        <p:grpSpPr>
          <a:xfrm>
            <a:off x="95" y="25"/>
            <a:ext cx="9143969" cy="5143446"/>
            <a:chOff x="95" y="25"/>
            <a:chExt cx="9143969" cy="5143446"/>
          </a:xfrm>
        </p:grpSpPr>
        <p:sp>
          <p:nvSpPr>
            <p:cNvPr id="115" name="Google Shape;115;p12"/>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2"/>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2"/>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2"/>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2"/>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2"/>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2"/>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2"/>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2"/>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2"/>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2"/>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2"/>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2"/>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2"/>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2"/>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2"/>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2"/>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2"/>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2"/>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2"/>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2"/>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12"/>
          <p:cNvSpPr txBox="1"/>
          <p:nvPr>
            <p:ph type="title"/>
          </p:nvPr>
        </p:nvSpPr>
        <p:spPr>
          <a:xfrm>
            <a:off x="1170425" y="2532250"/>
            <a:ext cx="3858900" cy="816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5550">
                <a:solidFill>
                  <a:srgbClr val="212529"/>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1" name="Google Shape;141;p12"/>
          <p:cNvSpPr txBox="1"/>
          <p:nvPr>
            <p:ph idx="2" type="title"/>
          </p:nvPr>
        </p:nvSpPr>
        <p:spPr>
          <a:xfrm>
            <a:off x="1488725" y="1000931"/>
            <a:ext cx="1255800" cy="1146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7200"/>
              <a:buNone/>
              <a:defRPr sz="74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42" name="Google Shape;142;p12"/>
          <p:cNvSpPr txBox="1"/>
          <p:nvPr>
            <p:ph idx="1" type="subTitle"/>
          </p:nvPr>
        </p:nvSpPr>
        <p:spPr>
          <a:xfrm>
            <a:off x="1170425" y="3545650"/>
            <a:ext cx="4266000" cy="5340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43" name="Google Shape;143;p12"/>
          <p:cNvSpPr/>
          <p:nvPr/>
        </p:nvSpPr>
        <p:spPr>
          <a:xfrm flipH="1">
            <a:off x="360423" y="349867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2"/>
          <p:cNvSpPr/>
          <p:nvPr/>
        </p:nvSpPr>
        <p:spPr>
          <a:xfrm flipH="1">
            <a:off x="5039723" y="4549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2"/>
          <p:cNvSpPr/>
          <p:nvPr/>
        </p:nvSpPr>
        <p:spPr>
          <a:xfrm flipH="1">
            <a:off x="8140473" y="45237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flipH="1">
            <a:off x="677773" y="20760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2"/>
          <p:cNvSpPr/>
          <p:nvPr/>
        </p:nvSpPr>
        <p:spPr>
          <a:xfrm flipH="1">
            <a:off x="5370498" y="434402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2"/>
          <p:cNvSpPr/>
          <p:nvPr/>
        </p:nvSpPr>
        <p:spPr>
          <a:xfrm flipH="1">
            <a:off x="8388248" y="46375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2"/>
          <p:cNvSpPr/>
          <p:nvPr/>
        </p:nvSpPr>
        <p:spPr>
          <a:xfrm flipH="1">
            <a:off x="630173" y="38006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 name="Google Shape;150;p12"/>
          <p:cNvGrpSpPr/>
          <p:nvPr/>
        </p:nvGrpSpPr>
        <p:grpSpPr>
          <a:xfrm>
            <a:off x="3569448" y="1303738"/>
            <a:ext cx="529900" cy="149350"/>
            <a:chOff x="3898800" y="2624300"/>
            <a:chExt cx="529900" cy="149350"/>
          </a:xfrm>
        </p:grpSpPr>
        <p:sp>
          <p:nvSpPr>
            <p:cNvPr id="151" name="Google Shape;151;p12"/>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 name="Google Shape;153;p12"/>
          <p:cNvGrpSpPr/>
          <p:nvPr/>
        </p:nvGrpSpPr>
        <p:grpSpPr>
          <a:xfrm flipH="1">
            <a:off x="2809210" y="4718175"/>
            <a:ext cx="581325" cy="169475"/>
            <a:chOff x="5393300" y="2420750"/>
            <a:chExt cx="581325" cy="169475"/>
          </a:xfrm>
        </p:grpSpPr>
        <p:sp>
          <p:nvSpPr>
            <p:cNvPr id="154" name="Google Shape;154;p12"/>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2"/>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_1_2_2">
    <p:spTree>
      <p:nvGrpSpPr>
        <p:cNvPr id="1321" name="Shape 1321"/>
        <p:cNvGrpSpPr/>
        <p:nvPr/>
      </p:nvGrpSpPr>
      <p:grpSpPr>
        <a:xfrm>
          <a:off x="0" y="0"/>
          <a:ext cx="0" cy="0"/>
          <a:chOff x="0" y="0"/>
          <a:chExt cx="0" cy="0"/>
        </a:xfrm>
      </p:grpSpPr>
      <p:grpSp>
        <p:nvGrpSpPr>
          <p:cNvPr id="1322" name="Google Shape;1322;p39"/>
          <p:cNvGrpSpPr/>
          <p:nvPr/>
        </p:nvGrpSpPr>
        <p:grpSpPr>
          <a:xfrm>
            <a:off x="95" y="25"/>
            <a:ext cx="9143969" cy="5143446"/>
            <a:chOff x="95" y="25"/>
            <a:chExt cx="9143969" cy="5143446"/>
          </a:xfrm>
        </p:grpSpPr>
        <p:sp>
          <p:nvSpPr>
            <p:cNvPr id="1323" name="Google Shape;1323;p39"/>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39"/>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39"/>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39"/>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39"/>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39"/>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39"/>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39"/>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39"/>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39"/>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39"/>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39"/>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39"/>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39"/>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39"/>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39"/>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39"/>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39"/>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39"/>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39"/>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39"/>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39"/>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39"/>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39"/>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39"/>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8" name="Google Shape;1348;p39"/>
          <p:cNvSpPr txBox="1"/>
          <p:nvPr>
            <p:ph type="title"/>
          </p:nvPr>
        </p:nvSpPr>
        <p:spPr>
          <a:xfrm flipH="1">
            <a:off x="865691" y="1771400"/>
            <a:ext cx="3959100" cy="79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a:solidFill>
                  <a:srgbClr val="212529"/>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349" name="Google Shape;1349;p39"/>
          <p:cNvSpPr txBox="1"/>
          <p:nvPr>
            <p:ph idx="1" type="subTitle"/>
          </p:nvPr>
        </p:nvSpPr>
        <p:spPr>
          <a:xfrm flipH="1">
            <a:off x="865871" y="2566100"/>
            <a:ext cx="3959100" cy="88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350" name="Google Shape;1350;p39"/>
          <p:cNvSpPr/>
          <p:nvPr/>
        </p:nvSpPr>
        <p:spPr>
          <a:xfrm>
            <a:off x="8157838" y="27523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39"/>
          <p:cNvSpPr/>
          <p:nvPr/>
        </p:nvSpPr>
        <p:spPr>
          <a:xfrm>
            <a:off x="6830913" y="3570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39"/>
          <p:cNvSpPr/>
          <p:nvPr/>
        </p:nvSpPr>
        <p:spPr>
          <a:xfrm>
            <a:off x="178600" y="2965588"/>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39"/>
          <p:cNvSpPr/>
          <p:nvPr/>
        </p:nvSpPr>
        <p:spPr>
          <a:xfrm>
            <a:off x="2503575" y="418273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39"/>
          <p:cNvSpPr/>
          <p:nvPr/>
        </p:nvSpPr>
        <p:spPr>
          <a:xfrm>
            <a:off x="653250" y="7605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39"/>
          <p:cNvSpPr/>
          <p:nvPr/>
        </p:nvSpPr>
        <p:spPr>
          <a:xfrm>
            <a:off x="653250" y="41416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6" name="Google Shape;1356;p39"/>
          <p:cNvGrpSpPr/>
          <p:nvPr/>
        </p:nvGrpSpPr>
        <p:grpSpPr>
          <a:xfrm>
            <a:off x="5032475" y="4607963"/>
            <a:ext cx="311900" cy="314700"/>
            <a:chOff x="8571050" y="1873050"/>
            <a:chExt cx="311900" cy="314700"/>
          </a:xfrm>
        </p:grpSpPr>
        <p:sp>
          <p:nvSpPr>
            <p:cNvPr id="1357" name="Google Shape;1357;p39"/>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39"/>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39"/>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39"/>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1" name="Google Shape;1361;p39"/>
          <p:cNvGrpSpPr/>
          <p:nvPr/>
        </p:nvGrpSpPr>
        <p:grpSpPr>
          <a:xfrm>
            <a:off x="3214984" y="795408"/>
            <a:ext cx="686239" cy="223927"/>
            <a:chOff x="3798300" y="2287225"/>
            <a:chExt cx="730975" cy="238525"/>
          </a:xfrm>
        </p:grpSpPr>
        <p:sp>
          <p:nvSpPr>
            <p:cNvPr id="1362" name="Google Shape;1362;p39"/>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39"/>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4" name="Google Shape;1364;p39"/>
          <p:cNvGrpSpPr/>
          <p:nvPr/>
        </p:nvGrpSpPr>
        <p:grpSpPr>
          <a:xfrm>
            <a:off x="8157895" y="4685773"/>
            <a:ext cx="545748" cy="159103"/>
            <a:chOff x="5393300" y="2420750"/>
            <a:chExt cx="581325" cy="169475"/>
          </a:xfrm>
        </p:grpSpPr>
        <p:sp>
          <p:nvSpPr>
            <p:cNvPr id="1365" name="Google Shape;1365;p39"/>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39"/>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_1_2_2_1">
    <p:spTree>
      <p:nvGrpSpPr>
        <p:cNvPr id="1367" name="Shape 1367"/>
        <p:cNvGrpSpPr/>
        <p:nvPr/>
      </p:nvGrpSpPr>
      <p:grpSpPr>
        <a:xfrm>
          <a:off x="0" y="0"/>
          <a:ext cx="0" cy="0"/>
          <a:chOff x="0" y="0"/>
          <a:chExt cx="0" cy="0"/>
        </a:xfrm>
      </p:grpSpPr>
      <p:grpSp>
        <p:nvGrpSpPr>
          <p:cNvPr id="1368" name="Google Shape;1368;p40"/>
          <p:cNvGrpSpPr/>
          <p:nvPr/>
        </p:nvGrpSpPr>
        <p:grpSpPr>
          <a:xfrm>
            <a:off x="95" y="25"/>
            <a:ext cx="9143969" cy="5143446"/>
            <a:chOff x="95" y="25"/>
            <a:chExt cx="9143969" cy="5143446"/>
          </a:xfrm>
        </p:grpSpPr>
        <p:sp>
          <p:nvSpPr>
            <p:cNvPr id="1369" name="Google Shape;1369;p40"/>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40"/>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40"/>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0"/>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0"/>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0"/>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0"/>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0"/>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0"/>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0"/>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0"/>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0"/>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0"/>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0"/>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40"/>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40"/>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0"/>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0"/>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0"/>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0"/>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40"/>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40"/>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0"/>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40"/>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40"/>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4" name="Google Shape;1394;p40"/>
          <p:cNvSpPr txBox="1"/>
          <p:nvPr>
            <p:ph type="title"/>
          </p:nvPr>
        </p:nvSpPr>
        <p:spPr>
          <a:xfrm>
            <a:off x="2781150" y="1430400"/>
            <a:ext cx="3581700" cy="609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1395" name="Google Shape;1395;p40"/>
          <p:cNvSpPr txBox="1"/>
          <p:nvPr>
            <p:ph idx="1" type="subTitle"/>
          </p:nvPr>
        </p:nvSpPr>
        <p:spPr>
          <a:xfrm>
            <a:off x="2781150" y="2286625"/>
            <a:ext cx="3581700" cy="21711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396" name="Google Shape;1396;p40"/>
          <p:cNvSpPr txBox="1"/>
          <p:nvPr>
            <p:ph idx="2"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397" name="Google Shape;1397;p40"/>
          <p:cNvSpPr/>
          <p:nvPr/>
        </p:nvSpPr>
        <p:spPr>
          <a:xfrm>
            <a:off x="8744475" y="315472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0"/>
          <p:cNvSpPr/>
          <p:nvPr/>
        </p:nvSpPr>
        <p:spPr>
          <a:xfrm>
            <a:off x="1771375" y="48183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40"/>
          <p:cNvSpPr/>
          <p:nvPr/>
        </p:nvSpPr>
        <p:spPr>
          <a:xfrm>
            <a:off x="1770113" y="492663"/>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40"/>
          <p:cNvSpPr/>
          <p:nvPr/>
        </p:nvSpPr>
        <p:spPr>
          <a:xfrm>
            <a:off x="250238" y="376306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40"/>
          <p:cNvSpPr/>
          <p:nvPr/>
        </p:nvSpPr>
        <p:spPr>
          <a:xfrm>
            <a:off x="8261475" y="86966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40"/>
          <p:cNvSpPr/>
          <p:nvPr/>
        </p:nvSpPr>
        <p:spPr>
          <a:xfrm>
            <a:off x="7064300" y="5389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0"/>
          <p:cNvSpPr/>
          <p:nvPr/>
        </p:nvSpPr>
        <p:spPr>
          <a:xfrm>
            <a:off x="1926900" y="171356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4" name="Google Shape;1404;p40"/>
          <p:cNvGrpSpPr/>
          <p:nvPr/>
        </p:nvGrpSpPr>
        <p:grpSpPr>
          <a:xfrm>
            <a:off x="6950888" y="4607963"/>
            <a:ext cx="311900" cy="314700"/>
            <a:chOff x="8571050" y="1873050"/>
            <a:chExt cx="311900" cy="314700"/>
          </a:xfrm>
        </p:grpSpPr>
        <p:sp>
          <p:nvSpPr>
            <p:cNvPr id="1405" name="Google Shape;1405;p4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4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9" name="Google Shape;1409;p40"/>
          <p:cNvGrpSpPr/>
          <p:nvPr/>
        </p:nvGrpSpPr>
        <p:grpSpPr>
          <a:xfrm flipH="1">
            <a:off x="6950900" y="3533575"/>
            <a:ext cx="730975" cy="238525"/>
            <a:chOff x="3798300" y="2287225"/>
            <a:chExt cx="730975" cy="238525"/>
          </a:xfrm>
        </p:grpSpPr>
        <p:sp>
          <p:nvSpPr>
            <p:cNvPr id="1410" name="Google Shape;1410;p40"/>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0"/>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2" name="Google Shape;1412;p40"/>
          <p:cNvGrpSpPr/>
          <p:nvPr/>
        </p:nvGrpSpPr>
        <p:grpSpPr>
          <a:xfrm flipH="1">
            <a:off x="4206325" y="4818375"/>
            <a:ext cx="529900" cy="149350"/>
            <a:chOff x="3898800" y="2624300"/>
            <a:chExt cx="529900" cy="149350"/>
          </a:xfrm>
        </p:grpSpPr>
        <p:sp>
          <p:nvSpPr>
            <p:cNvPr id="1413" name="Google Shape;1413;p40"/>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40"/>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spTree>
      <p:nvGrpSpPr>
        <p:cNvPr id="1415" name="Shape 1415"/>
        <p:cNvGrpSpPr/>
        <p:nvPr/>
      </p:nvGrpSpPr>
      <p:grpSpPr>
        <a:xfrm>
          <a:off x="0" y="0"/>
          <a:ext cx="0" cy="0"/>
          <a:chOff x="0" y="0"/>
          <a:chExt cx="0" cy="0"/>
        </a:xfrm>
      </p:grpSpPr>
      <p:grpSp>
        <p:nvGrpSpPr>
          <p:cNvPr id="1416" name="Google Shape;1416;p41"/>
          <p:cNvGrpSpPr/>
          <p:nvPr/>
        </p:nvGrpSpPr>
        <p:grpSpPr>
          <a:xfrm>
            <a:off x="95" y="25"/>
            <a:ext cx="9143969" cy="5143446"/>
            <a:chOff x="95" y="25"/>
            <a:chExt cx="9143969" cy="5143446"/>
          </a:xfrm>
        </p:grpSpPr>
        <p:sp>
          <p:nvSpPr>
            <p:cNvPr id="1417" name="Google Shape;1417;p41"/>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41"/>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1"/>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41"/>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1"/>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1"/>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41"/>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1"/>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1"/>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41"/>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41"/>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1"/>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1"/>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1"/>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1"/>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1"/>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1"/>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41"/>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41"/>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1"/>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1"/>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1"/>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1"/>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1"/>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1"/>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2" name="Google Shape;1442;p41"/>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443" name="Google Shape;1443;p41"/>
          <p:cNvSpPr/>
          <p:nvPr/>
        </p:nvSpPr>
        <p:spPr>
          <a:xfrm>
            <a:off x="4781300" y="48014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1"/>
          <p:cNvSpPr/>
          <p:nvPr/>
        </p:nvSpPr>
        <p:spPr>
          <a:xfrm>
            <a:off x="1055050" y="47208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41"/>
          <p:cNvSpPr/>
          <p:nvPr/>
        </p:nvSpPr>
        <p:spPr>
          <a:xfrm>
            <a:off x="1397450" y="449788"/>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41"/>
          <p:cNvSpPr/>
          <p:nvPr/>
        </p:nvSpPr>
        <p:spPr>
          <a:xfrm>
            <a:off x="274538" y="363143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1"/>
          <p:cNvSpPr/>
          <p:nvPr/>
        </p:nvSpPr>
        <p:spPr>
          <a:xfrm>
            <a:off x="8687225" y="34949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1"/>
          <p:cNvSpPr/>
          <p:nvPr/>
        </p:nvSpPr>
        <p:spPr>
          <a:xfrm>
            <a:off x="274550" y="73730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9" name="Google Shape;1449;p41"/>
          <p:cNvGrpSpPr/>
          <p:nvPr/>
        </p:nvGrpSpPr>
        <p:grpSpPr>
          <a:xfrm>
            <a:off x="8460400" y="4656113"/>
            <a:ext cx="311900" cy="314700"/>
            <a:chOff x="8571050" y="1873050"/>
            <a:chExt cx="311900" cy="314700"/>
          </a:xfrm>
        </p:grpSpPr>
        <p:sp>
          <p:nvSpPr>
            <p:cNvPr id="1450" name="Google Shape;1450;p41"/>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1"/>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41"/>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41"/>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4" name="Google Shape;1454;p41"/>
          <p:cNvGrpSpPr/>
          <p:nvPr/>
        </p:nvGrpSpPr>
        <p:grpSpPr>
          <a:xfrm>
            <a:off x="2972900" y="1716325"/>
            <a:ext cx="730975" cy="238525"/>
            <a:chOff x="3798300" y="2287225"/>
            <a:chExt cx="730975" cy="238525"/>
          </a:xfrm>
        </p:grpSpPr>
        <p:sp>
          <p:nvSpPr>
            <p:cNvPr id="1455" name="Google Shape;1455;p41"/>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1"/>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7" name="Google Shape;1457;p41"/>
          <p:cNvGrpSpPr/>
          <p:nvPr/>
        </p:nvGrpSpPr>
        <p:grpSpPr>
          <a:xfrm>
            <a:off x="7609831" y="706554"/>
            <a:ext cx="962734" cy="1213773"/>
            <a:chOff x="7609831" y="706554"/>
            <a:chExt cx="962734" cy="1213773"/>
          </a:xfrm>
        </p:grpSpPr>
        <p:sp>
          <p:nvSpPr>
            <p:cNvPr id="1458" name="Google Shape;1458;p41"/>
            <p:cNvSpPr/>
            <p:nvPr/>
          </p:nvSpPr>
          <p:spPr>
            <a:xfrm rot="989648">
              <a:off x="7706865" y="799316"/>
              <a:ext cx="768667" cy="794946"/>
            </a:xfrm>
            <a:custGeom>
              <a:rect b="b" l="l" r="r" t="t"/>
              <a:pathLst>
                <a:path extrusionOk="0" h="31943" w="30890">
                  <a:moveTo>
                    <a:pt x="14271" y="905"/>
                  </a:moveTo>
                  <a:cubicBezTo>
                    <a:pt x="15661" y="905"/>
                    <a:pt x="17062" y="1085"/>
                    <a:pt x="18414" y="1421"/>
                  </a:cubicBezTo>
                  <a:cubicBezTo>
                    <a:pt x="20882" y="2021"/>
                    <a:pt x="23184" y="3122"/>
                    <a:pt x="25218" y="4623"/>
                  </a:cubicBezTo>
                  <a:cubicBezTo>
                    <a:pt x="26953" y="5958"/>
                    <a:pt x="28487" y="7692"/>
                    <a:pt x="29188" y="9760"/>
                  </a:cubicBezTo>
                  <a:cubicBezTo>
                    <a:pt x="29688" y="11295"/>
                    <a:pt x="29722" y="13029"/>
                    <a:pt x="29688" y="14630"/>
                  </a:cubicBezTo>
                  <a:cubicBezTo>
                    <a:pt x="29655" y="16432"/>
                    <a:pt x="29321" y="18200"/>
                    <a:pt x="28688" y="19868"/>
                  </a:cubicBezTo>
                  <a:cubicBezTo>
                    <a:pt x="27654" y="22536"/>
                    <a:pt x="25552" y="24671"/>
                    <a:pt x="22917" y="25772"/>
                  </a:cubicBezTo>
                  <a:cubicBezTo>
                    <a:pt x="22283" y="26039"/>
                    <a:pt x="21649" y="26239"/>
                    <a:pt x="20982" y="26372"/>
                  </a:cubicBezTo>
                  <a:cubicBezTo>
                    <a:pt x="20782" y="26439"/>
                    <a:pt x="20649" y="26639"/>
                    <a:pt x="20649" y="26839"/>
                  </a:cubicBezTo>
                  <a:lnTo>
                    <a:pt x="20649" y="31009"/>
                  </a:lnTo>
                  <a:lnTo>
                    <a:pt x="9919" y="31009"/>
                  </a:lnTo>
                  <a:cubicBezTo>
                    <a:pt x="9954" y="29624"/>
                    <a:pt x="10011" y="28218"/>
                    <a:pt x="10041" y="26839"/>
                  </a:cubicBezTo>
                  <a:cubicBezTo>
                    <a:pt x="10027" y="26717"/>
                    <a:pt x="9977" y="26622"/>
                    <a:pt x="9907" y="26552"/>
                  </a:cubicBezTo>
                  <a:lnTo>
                    <a:pt x="9907" y="26552"/>
                  </a:lnTo>
                  <a:cubicBezTo>
                    <a:pt x="9721" y="26289"/>
                    <a:pt x="9324" y="26164"/>
                    <a:pt x="9074" y="26039"/>
                  </a:cubicBezTo>
                  <a:cubicBezTo>
                    <a:pt x="8507" y="25772"/>
                    <a:pt x="7973" y="25505"/>
                    <a:pt x="7439" y="25205"/>
                  </a:cubicBezTo>
                  <a:cubicBezTo>
                    <a:pt x="5805" y="24337"/>
                    <a:pt x="4370" y="23170"/>
                    <a:pt x="3269" y="21736"/>
                  </a:cubicBezTo>
                  <a:cubicBezTo>
                    <a:pt x="1768" y="19667"/>
                    <a:pt x="1068" y="17166"/>
                    <a:pt x="1268" y="14630"/>
                  </a:cubicBezTo>
                  <a:cubicBezTo>
                    <a:pt x="1368" y="12796"/>
                    <a:pt x="1768" y="10961"/>
                    <a:pt x="2402" y="9227"/>
                  </a:cubicBezTo>
                  <a:cubicBezTo>
                    <a:pt x="2869" y="7826"/>
                    <a:pt x="3570" y="6458"/>
                    <a:pt x="4504" y="5257"/>
                  </a:cubicBezTo>
                  <a:cubicBezTo>
                    <a:pt x="6908" y="2197"/>
                    <a:pt x="10550" y="905"/>
                    <a:pt x="14271" y="905"/>
                  </a:cubicBezTo>
                  <a:close/>
                  <a:moveTo>
                    <a:pt x="14198" y="1"/>
                  </a:moveTo>
                  <a:cubicBezTo>
                    <a:pt x="11110" y="1"/>
                    <a:pt x="8063" y="840"/>
                    <a:pt x="5604" y="2822"/>
                  </a:cubicBezTo>
                  <a:cubicBezTo>
                    <a:pt x="3069" y="4923"/>
                    <a:pt x="1668" y="7959"/>
                    <a:pt x="868" y="11128"/>
                  </a:cubicBezTo>
                  <a:cubicBezTo>
                    <a:pt x="101" y="14097"/>
                    <a:pt x="0" y="17332"/>
                    <a:pt x="1301" y="20201"/>
                  </a:cubicBezTo>
                  <a:cubicBezTo>
                    <a:pt x="2202" y="22169"/>
                    <a:pt x="3636" y="23870"/>
                    <a:pt x="5471" y="25105"/>
                  </a:cubicBezTo>
                  <a:cubicBezTo>
                    <a:pt x="6605" y="25805"/>
                    <a:pt x="7773" y="26472"/>
                    <a:pt x="9007" y="27039"/>
                  </a:cubicBezTo>
                  <a:cubicBezTo>
                    <a:pt x="9037" y="27054"/>
                    <a:pt x="9067" y="27069"/>
                    <a:pt x="9097" y="27084"/>
                  </a:cubicBezTo>
                  <a:lnTo>
                    <a:pt x="9097" y="27084"/>
                  </a:lnTo>
                  <a:cubicBezTo>
                    <a:pt x="9037" y="28540"/>
                    <a:pt x="9005" y="30023"/>
                    <a:pt x="8974" y="31476"/>
                  </a:cubicBezTo>
                  <a:cubicBezTo>
                    <a:pt x="8974" y="31743"/>
                    <a:pt x="9174" y="31943"/>
                    <a:pt x="9441" y="31943"/>
                  </a:cubicBezTo>
                  <a:lnTo>
                    <a:pt x="21116" y="31943"/>
                  </a:lnTo>
                  <a:cubicBezTo>
                    <a:pt x="21349" y="31943"/>
                    <a:pt x="21583" y="31743"/>
                    <a:pt x="21583" y="31476"/>
                  </a:cubicBezTo>
                  <a:lnTo>
                    <a:pt x="21583" y="27194"/>
                  </a:lnTo>
                  <a:lnTo>
                    <a:pt x="21583" y="27194"/>
                  </a:lnTo>
                  <a:cubicBezTo>
                    <a:pt x="24314" y="26505"/>
                    <a:pt x="26719" y="24844"/>
                    <a:pt x="28354" y="22536"/>
                  </a:cubicBezTo>
                  <a:cubicBezTo>
                    <a:pt x="30489" y="19434"/>
                    <a:pt x="30889" y="15464"/>
                    <a:pt x="30522" y="11762"/>
                  </a:cubicBezTo>
                  <a:cubicBezTo>
                    <a:pt x="30422" y="10527"/>
                    <a:pt x="30089" y="9327"/>
                    <a:pt x="29555" y="8226"/>
                  </a:cubicBezTo>
                  <a:cubicBezTo>
                    <a:pt x="29021" y="7225"/>
                    <a:pt x="28354" y="6258"/>
                    <a:pt x="27520" y="5457"/>
                  </a:cubicBezTo>
                  <a:cubicBezTo>
                    <a:pt x="25685" y="3589"/>
                    <a:pt x="23451" y="2188"/>
                    <a:pt x="20982" y="1288"/>
                  </a:cubicBezTo>
                  <a:cubicBezTo>
                    <a:pt x="18852" y="473"/>
                    <a:pt x="16514" y="1"/>
                    <a:pt x="141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1"/>
            <p:cNvSpPr/>
            <p:nvPr/>
          </p:nvSpPr>
          <p:spPr>
            <a:xfrm rot="989648">
              <a:off x="7740797" y="1550275"/>
              <a:ext cx="432484" cy="144217"/>
            </a:xfrm>
            <a:custGeom>
              <a:rect b="b" l="l" r="r" t="t"/>
              <a:pathLst>
                <a:path extrusionOk="0" h="5795" w="17380">
                  <a:moveTo>
                    <a:pt x="2825" y="0"/>
                  </a:moveTo>
                  <a:cubicBezTo>
                    <a:pt x="2210" y="0"/>
                    <a:pt x="1627" y="195"/>
                    <a:pt x="1101" y="504"/>
                  </a:cubicBezTo>
                  <a:cubicBezTo>
                    <a:pt x="401" y="1005"/>
                    <a:pt x="0" y="1838"/>
                    <a:pt x="67" y="2706"/>
                  </a:cubicBezTo>
                  <a:cubicBezTo>
                    <a:pt x="67" y="4340"/>
                    <a:pt x="1501" y="5141"/>
                    <a:pt x="2902" y="5474"/>
                  </a:cubicBezTo>
                  <a:cubicBezTo>
                    <a:pt x="4103" y="5688"/>
                    <a:pt x="5326" y="5795"/>
                    <a:pt x="6535" y="5795"/>
                  </a:cubicBezTo>
                  <a:cubicBezTo>
                    <a:pt x="6837" y="5795"/>
                    <a:pt x="7139" y="5788"/>
                    <a:pt x="7439" y="5775"/>
                  </a:cubicBezTo>
                  <a:cubicBezTo>
                    <a:pt x="9107" y="5775"/>
                    <a:pt x="10741" y="5775"/>
                    <a:pt x="12409" y="5708"/>
                  </a:cubicBezTo>
                  <a:cubicBezTo>
                    <a:pt x="13510" y="5708"/>
                    <a:pt x="14644" y="5574"/>
                    <a:pt x="15745" y="5374"/>
                  </a:cubicBezTo>
                  <a:cubicBezTo>
                    <a:pt x="16345" y="5274"/>
                    <a:pt x="16846" y="4874"/>
                    <a:pt x="17046" y="4274"/>
                  </a:cubicBezTo>
                  <a:cubicBezTo>
                    <a:pt x="17346" y="3440"/>
                    <a:pt x="17379" y="2506"/>
                    <a:pt x="17146" y="1638"/>
                  </a:cubicBezTo>
                  <a:cubicBezTo>
                    <a:pt x="16779" y="538"/>
                    <a:pt x="15778" y="4"/>
                    <a:pt x="14644" y="4"/>
                  </a:cubicBezTo>
                  <a:cubicBezTo>
                    <a:pt x="14077" y="37"/>
                    <a:pt x="14077" y="871"/>
                    <a:pt x="14644" y="938"/>
                  </a:cubicBezTo>
                  <a:cubicBezTo>
                    <a:pt x="15445" y="938"/>
                    <a:pt x="16079" y="1271"/>
                    <a:pt x="16279" y="2072"/>
                  </a:cubicBezTo>
                  <a:cubicBezTo>
                    <a:pt x="16412" y="2672"/>
                    <a:pt x="16379" y="3306"/>
                    <a:pt x="16179" y="3907"/>
                  </a:cubicBezTo>
                  <a:cubicBezTo>
                    <a:pt x="16145" y="4007"/>
                    <a:pt x="16112" y="4140"/>
                    <a:pt x="16045" y="4240"/>
                  </a:cubicBezTo>
                  <a:cubicBezTo>
                    <a:pt x="15845" y="4340"/>
                    <a:pt x="15612" y="4440"/>
                    <a:pt x="15378" y="4474"/>
                  </a:cubicBezTo>
                  <a:cubicBezTo>
                    <a:pt x="14477" y="4640"/>
                    <a:pt x="13543" y="4741"/>
                    <a:pt x="12609" y="4774"/>
                  </a:cubicBezTo>
                  <a:cubicBezTo>
                    <a:pt x="11275" y="4841"/>
                    <a:pt x="9941" y="4841"/>
                    <a:pt x="8607" y="4841"/>
                  </a:cubicBezTo>
                  <a:cubicBezTo>
                    <a:pt x="7939" y="4841"/>
                    <a:pt x="7247" y="4857"/>
                    <a:pt x="6547" y="4857"/>
                  </a:cubicBezTo>
                  <a:cubicBezTo>
                    <a:pt x="5846" y="4857"/>
                    <a:pt x="5137" y="4841"/>
                    <a:pt x="4437" y="4774"/>
                  </a:cubicBezTo>
                  <a:cubicBezTo>
                    <a:pt x="3336" y="4674"/>
                    <a:pt x="1335" y="4440"/>
                    <a:pt x="1001" y="3106"/>
                  </a:cubicBezTo>
                  <a:cubicBezTo>
                    <a:pt x="868" y="2539"/>
                    <a:pt x="1001" y="1939"/>
                    <a:pt x="1368" y="1472"/>
                  </a:cubicBezTo>
                  <a:cubicBezTo>
                    <a:pt x="1770" y="1131"/>
                    <a:pt x="2288" y="934"/>
                    <a:pt x="2813" y="934"/>
                  </a:cubicBezTo>
                  <a:cubicBezTo>
                    <a:pt x="2854" y="934"/>
                    <a:pt x="2895" y="935"/>
                    <a:pt x="2936" y="938"/>
                  </a:cubicBezTo>
                  <a:cubicBezTo>
                    <a:pt x="3503" y="871"/>
                    <a:pt x="3503" y="37"/>
                    <a:pt x="2936" y="4"/>
                  </a:cubicBezTo>
                  <a:lnTo>
                    <a:pt x="2969" y="4"/>
                  </a:lnTo>
                  <a:cubicBezTo>
                    <a:pt x="2921" y="1"/>
                    <a:pt x="2873" y="0"/>
                    <a:pt x="28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1"/>
            <p:cNvSpPr/>
            <p:nvPr/>
          </p:nvSpPr>
          <p:spPr>
            <a:xfrm rot="989648">
              <a:off x="7711062" y="1658177"/>
              <a:ext cx="445772" cy="137049"/>
            </a:xfrm>
            <a:custGeom>
              <a:rect b="b" l="l" r="r" t="t"/>
              <a:pathLst>
                <a:path extrusionOk="0" h="5507" w="17914">
                  <a:moveTo>
                    <a:pt x="15484" y="1"/>
                  </a:moveTo>
                  <a:cubicBezTo>
                    <a:pt x="15116" y="1"/>
                    <a:pt x="14856" y="608"/>
                    <a:pt x="15245" y="914"/>
                  </a:cubicBezTo>
                  <a:cubicBezTo>
                    <a:pt x="15879" y="1314"/>
                    <a:pt x="17046" y="2182"/>
                    <a:pt x="16613" y="3082"/>
                  </a:cubicBezTo>
                  <a:cubicBezTo>
                    <a:pt x="16346" y="3683"/>
                    <a:pt x="15579" y="4016"/>
                    <a:pt x="14945" y="4183"/>
                  </a:cubicBezTo>
                  <a:cubicBezTo>
                    <a:pt x="13844" y="4416"/>
                    <a:pt x="12743" y="4517"/>
                    <a:pt x="11642" y="4517"/>
                  </a:cubicBezTo>
                  <a:cubicBezTo>
                    <a:pt x="10792" y="4550"/>
                    <a:pt x="9950" y="4567"/>
                    <a:pt x="9107" y="4567"/>
                  </a:cubicBezTo>
                  <a:cubicBezTo>
                    <a:pt x="8265" y="4567"/>
                    <a:pt x="7423" y="4550"/>
                    <a:pt x="6572" y="4517"/>
                  </a:cubicBezTo>
                  <a:cubicBezTo>
                    <a:pt x="5104" y="4517"/>
                    <a:pt x="3637" y="4283"/>
                    <a:pt x="2236" y="3883"/>
                  </a:cubicBezTo>
                  <a:cubicBezTo>
                    <a:pt x="1602" y="3683"/>
                    <a:pt x="1202" y="3382"/>
                    <a:pt x="1102" y="2682"/>
                  </a:cubicBezTo>
                  <a:cubicBezTo>
                    <a:pt x="1001" y="1781"/>
                    <a:pt x="2202" y="1281"/>
                    <a:pt x="2836" y="914"/>
                  </a:cubicBezTo>
                  <a:cubicBezTo>
                    <a:pt x="3241" y="625"/>
                    <a:pt x="2969" y="35"/>
                    <a:pt x="2564" y="35"/>
                  </a:cubicBezTo>
                  <a:cubicBezTo>
                    <a:pt x="2501" y="35"/>
                    <a:pt x="2436" y="49"/>
                    <a:pt x="2369" y="80"/>
                  </a:cubicBezTo>
                  <a:cubicBezTo>
                    <a:pt x="1602" y="547"/>
                    <a:pt x="701" y="1014"/>
                    <a:pt x="334" y="1881"/>
                  </a:cubicBezTo>
                  <a:cubicBezTo>
                    <a:pt x="1" y="2782"/>
                    <a:pt x="301" y="3783"/>
                    <a:pt x="1068" y="4350"/>
                  </a:cubicBezTo>
                  <a:cubicBezTo>
                    <a:pt x="2202" y="5184"/>
                    <a:pt x="4037" y="5250"/>
                    <a:pt x="5405" y="5350"/>
                  </a:cubicBezTo>
                  <a:cubicBezTo>
                    <a:pt x="6656" y="5455"/>
                    <a:pt x="7906" y="5507"/>
                    <a:pt x="9157" y="5507"/>
                  </a:cubicBezTo>
                  <a:cubicBezTo>
                    <a:pt x="9908" y="5507"/>
                    <a:pt x="10658" y="5488"/>
                    <a:pt x="11409" y="5451"/>
                  </a:cubicBezTo>
                  <a:cubicBezTo>
                    <a:pt x="12743" y="5384"/>
                    <a:pt x="14278" y="5451"/>
                    <a:pt x="15545" y="4984"/>
                  </a:cubicBezTo>
                  <a:cubicBezTo>
                    <a:pt x="16412" y="4683"/>
                    <a:pt x="17346" y="4083"/>
                    <a:pt x="17580" y="3149"/>
                  </a:cubicBezTo>
                  <a:cubicBezTo>
                    <a:pt x="17914" y="1815"/>
                    <a:pt x="16679" y="747"/>
                    <a:pt x="15712" y="80"/>
                  </a:cubicBezTo>
                  <a:cubicBezTo>
                    <a:pt x="15634" y="25"/>
                    <a:pt x="15557" y="1"/>
                    <a:pt x="1548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1"/>
            <p:cNvSpPr/>
            <p:nvPr/>
          </p:nvSpPr>
          <p:spPr>
            <a:xfrm rot="989648">
              <a:off x="7738185" y="1755061"/>
              <a:ext cx="345514" cy="118658"/>
            </a:xfrm>
            <a:custGeom>
              <a:rect b="b" l="l" r="r" t="t"/>
              <a:pathLst>
                <a:path extrusionOk="0" h="4768" w="13885">
                  <a:moveTo>
                    <a:pt x="585" y="0"/>
                  </a:moveTo>
                  <a:cubicBezTo>
                    <a:pt x="315" y="0"/>
                    <a:pt x="1" y="242"/>
                    <a:pt x="41" y="606"/>
                  </a:cubicBezTo>
                  <a:cubicBezTo>
                    <a:pt x="308" y="2474"/>
                    <a:pt x="2376" y="3741"/>
                    <a:pt x="4010" y="4242"/>
                  </a:cubicBezTo>
                  <a:cubicBezTo>
                    <a:pt x="5090" y="4591"/>
                    <a:pt x="6218" y="4768"/>
                    <a:pt x="7347" y="4768"/>
                  </a:cubicBezTo>
                  <a:cubicBezTo>
                    <a:pt x="8695" y="4768"/>
                    <a:pt x="10045" y="4516"/>
                    <a:pt x="11316" y="4008"/>
                  </a:cubicBezTo>
                  <a:cubicBezTo>
                    <a:pt x="12817" y="3374"/>
                    <a:pt x="13884" y="2173"/>
                    <a:pt x="13884" y="472"/>
                  </a:cubicBezTo>
                  <a:cubicBezTo>
                    <a:pt x="13851" y="189"/>
                    <a:pt x="13626" y="47"/>
                    <a:pt x="13405" y="47"/>
                  </a:cubicBezTo>
                  <a:cubicBezTo>
                    <a:pt x="13184" y="47"/>
                    <a:pt x="12967" y="189"/>
                    <a:pt x="12950" y="472"/>
                  </a:cubicBezTo>
                  <a:cubicBezTo>
                    <a:pt x="12950" y="3007"/>
                    <a:pt x="9948" y="3674"/>
                    <a:pt x="7947" y="3808"/>
                  </a:cubicBezTo>
                  <a:cubicBezTo>
                    <a:pt x="7729" y="3821"/>
                    <a:pt x="7507" y="3828"/>
                    <a:pt x="7280" y="3828"/>
                  </a:cubicBezTo>
                  <a:cubicBezTo>
                    <a:pt x="5249" y="3828"/>
                    <a:pt x="2929" y="3264"/>
                    <a:pt x="1609" y="1673"/>
                  </a:cubicBezTo>
                  <a:cubicBezTo>
                    <a:pt x="1275" y="1306"/>
                    <a:pt x="1042" y="839"/>
                    <a:pt x="942" y="339"/>
                  </a:cubicBezTo>
                  <a:cubicBezTo>
                    <a:pt x="915" y="102"/>
                    <a:pt x="760" y="0"/>
                    <a:pt x="5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41"/>
            <p:cNvSpPr/>
            <p:nvPr/>
          </p:nvSpPr>
          <p:spPr>
            <a:xfrm rot="989648">
              <a:off x="7929688" y="1020825"/>
              <a:ext cx="254837" cy="567758"/>
            </a:xfrm>
            <a:custGeom>
              <a:rect b="b" l="l" r="r" t="t"/>
              <a:pathLst>
                <a:path extrusionOk="0" h="22814" w="10241">
                  <a:moveTo>
                    <a:pt x="8506" y="1114"/>
                  </a:moveTo>
                  <a:cubicBezTo>
                    <a:pt x="8573" y="1148"/>
                    <a:pt x="8640" y="1214"/>
                    <a:pt x="8706" y="1281"/>
                  </a:cubicBezTo>
                  <a:cubicBezTo>
                    <a:pt x="8973" y="1681"/>
                    <a:pt x="9040" y="2148"/>
                    <a:pt x="8906" y="2615"/>
                  </a:cubicBezTo>
                  <a:cubicBezTo>
                    <a:pt x="8697" y="3525"/>
                    <a:pt x="8167" y="4299"/>
                    <a:pt x="7466" y="4853"/>
                  </a:cubicBezTo>
                  <a:lnTo>
                    <a:pt x="7466" y="4853"/>
                  </a:lnTo>
                  <a:cubicBezTo>
                    <a:pt x="7482" y="4174"/>
                    <a:pt x="7526" y="3495"/>
                    <a:pt x="7606" y="2816"/>
                  </a:cubicBezTo>
                  <a:cubicBezTo>
                    <a:pt x="7639" y="2382"/>
                    <a:pt x="7739" y="1982"/>
                    <a:pt x="7939" y="1581"/>
                  </a:cubicBezTo>
                  <a:cubicBezTo>
                    <a:pt x="7953" y="1562"/>
                    <a:pt x="7963" y="1549"/>
                    <a:pt x="7969" y="1541"/>
                  </a:cubicBezTo>
                  <a:lnTo>
                    <a:pt x="7969" y="1541"/>
                  </a:lnTo>
                  <a:cubicBezTo>
                    <a:pt x="7967" y="1545"/>
                    <a:pt x="7965" y="1548"/>
                    <a:pt x="7967" y="1548"/>
                  </a:cubicBezTo>
                  <a:cubicBezTo>
                    <a:pt x="7970" y="1548"/>
                    <a:pt x="7980" y="1540"/>
                    <a:pt x="8006" y="1515"/>
                  </a:cubicBezTo>
                  <a:lnTo>
                    <a:pt x="8139" y="1381"/>
                  </a:lnTo>
                  <a:cubicBezTo>
                    <a:pt x="8206" y="1314"/>
                    <a:pt x="8306" y="1248"/>
                    <a:pt x="8406" y="1181"/>
                  </a:cubicBezTo>
                  <a:cubicBezTo>
                    <a:pt x="8473" y="1114"/>
                    <a:pt x="8439" y="1114"/>
                    <a:pt x="8506" y="1114"/>
                  </a:cubicBezTo>
                  <a:close/>
                  <a:moveTo>
                    <a:pt x="1735" y="981"/>
                  </a:moveTo>
                  <a:cubicBezTo>
                    <a:pt x="1840" y="981"/>
                    <a:pt x="1953" y="1076"/>
                    <a:pt x="2068" y="1314"/>
                  </a:cubicBezTo>
                  <a:cubicBezTo>
                    <a:pt x="2302" y="1948"/>
                    <a:pt x="2402" y="2615"/>
                    <a:pt x="2368" y="3316"/>
                  </a:cubicBezTo>
                  <a:cubicBezTo>
                    <a:pt x="2390" y="3832"/>
                    <a:pt x="2412" y="4348"/>
                    <a:pt x="2424" y="4864"/>
                  </a:cubicBezTo>
                  <a:lnTo>
                    <a:pt x="2424" y="4864"/>
                  </a:lnTo>
                  <a:cubicBezTo>
                    <a:pt x="1650" y="4192"/>
                    <a:pt x="1194" y="3234"/>
                    <a:pt x="1168" y="2215"/>
                  </a:cubicBezTo>
                  <a:cubicBezTo>
                    <a:pt x="1168" y="1863"/>
                    <a:pt x="1414" y="981"/>
                    <a:pt x="1735" y="981"/>
                  </a:cubicBezTo>
                  <a:close/>
                  <a:moveTo>
                    <a:pt x="1749" y="0"/>
                  </a:moveTo>
                  <a:cubicBezTo>
                    <a:pt x="1041" y="0"/>
                    <a:pt x="469" y="806"/>
                    <a:pt x="334" y="1481"/>
                  </a:cubicBezTo>
                  <a:cubicBezTo>
                    <a:pt x="0" y="2849"/>
                    <a:pt x="601" y="4383"/>
                    <a:pt x="1568" y="5384"/>
                  </a:cubicBezTo>
                  <a:cubicBezTo>
                    <a:pt x="1833" y="5654"/>
                    <a:pt x="2127" y="5881"/>
                    <a:pt x="2440" y="6066"/>
                  </a:cubicBezTo>
                  <a:lnTo>
                    <a:pt x="2440" y="6066"/>
                  </a:lnTo>
                  <a:cubicBezTo>
                    <a:pt x="2468" y="8082"/>
                    <a:pt x="2467" y="10068"/>
                    <a:pt x="2435" y="12055"/>
                  </a:cubicBezTo>
                  <a:cubicBezTo>
                    <a:pt x="2402" y="15391"/>
                    <a:pt x="2335" y="18727"/>
                    <a:pt x="2268" y="22096"/>
                  </a:cubicBezTo>
                  <a:lnTo>
                    <a:pt x="2268" y="22363"/>
                  </a:lnTo>
                  <a:cubicBezTo>
                    <a:pt x="2285" y="22646"/>
                    <a:pt x="2502" y="22788"/>
                    <a:pt x="2723" y="22788"/>
                  </a:cubicBezTo>
                  <a:cubicBezTo>
                    <a:pt x="2944" y="22788"/>
                    <a:pt x="3169" y="22646"/>
                    <a:pt x="3202" y="22363"/>
                  </a:cubicBezTo>
                  <a:lnTo>
                    <a:pt x="3169" y="22363"/>
                  </a:lnTo>
                  <a:cubicBezTo>
                    <a:pt x="3169" y="18960"/>
                    <a:pt x="3336" y="15558"/>
                    <a:pt x="3369" y="12122"/>
                  </a:cubicBezTo>
                  <a:cubicBezTo>
                    <a:pt x="3396" y="10249"/>
                    <a:pt x="3401" y="8375"/>
                    <a:pt x="3385" y="6484"/>
                  </a:cubicBezTo>
                  <a:lnTo>
                    <a:pt x="3385" y="6484"/>
                  </a:lnTo>
                  <a:cubicBezTo>
                    <a:pt x="3855" y="6631"/>
                    <a:pt x="4348" y="6702"/>
                    <a:pt x="4843" y="6702"/>
                  </a:cubicBezTo>
                  <a:cubicBezTo>
                    <a:pt x="5404" y="6702"/>
                    <a:pt x="5967" y="6610"/>
                    <a:pt x="6502" y="6432"/>
                  </a:cubicBezTo>
                  <a:lnTo>
                    <a:pt x="6502" y="6432"/>
                  </a:lnTo>
                  <a:cubicBezTo>
                    <a:pt x="6503" y="6472"/>
                    <a:pt x="6504" y="6512"/>
                    <a:pt x="6505" y="6552"/>
                  </a:cubicBezTo>
                  <a:cubicBezTo>
                    <a:pt x="6538" y="8720"/>
                    <a:pt x="6605" y="10888"/>
                    <a:pt x="6605" y="13056"/>
                  </a:cubicBezTo>
                  <a:cubicBezTo>
                    <a:pt x="6638" y="15992"/>
                    <a:pt x="6571" y="18960"/>
                    <a:pt x="6505" y="21896"/>
                  </a:cubicBezTo>
                  <a:lnTo>
                    <a:pt x="6505" y="22363"/>
                  </a:lnTo>
                  <a:cubicBezTo>
                    <a:pt x="6488" y="22663"/>
                    <a:pt x="6713" y="22813"/>
                    <a:pt x="6947" y="22813"/>
                  </a:cubicBezTo>
                  <a:cubicBezTo>
                    <a:pt x="7180" y="22813"/>
                    <a:pt x="7422" y="22663"/>
                    <a:pt x="7439" y="22363"/>
                  </a:cubicBezTo>
                  <a:cubicBezTo>
                    <a:pt x="7505" y="20628"/>
                    <a:pt x="7539" y="18894"/>
                    <a:pt x="7572" y="17159"/>
                  </a:cubicBezTo>
                  <a:cubicBezTo>
                    <a:pt x="7606" y="13490"/>
                    <a:pt x="7472" y="9854"/>
                    <a:pt x="7472" y="6218"/>
                  </a:cubicBezTo>
                  <a:cubicBezTo>
                    <a:pt x="7470" y="6144"/>
                    <a:pt x="7468" y="6071"/>
                    <a:pt x="7466" y="5997"/>
                  </a:cubicBezTo>
                  <a:lnTo>
                    <a:pt x="7466" y="5997"/>
                  </a:lnTo>
                  <a:cubicBezTo>
                    <a:pt x="7846" y="5776"/>
                    <a:pt x="8198" y="5504"/>
                    <a:pt x="8506" y="5184"/>
                  </a:cubicBezTo>
                  <a:cubicBezTo>
                    <a:pt x="9440" y="4217"/>
                    <a:pt x="10241" y="2582"/>
                    <a:pt x="9740" y="1248"/>
                  </a:cubicBezTo>
                  <a:cubicBezTo>
                    <a:pt x="9530" y="664"/>
                    <a:pt x="9026" y="194"/>
                    <a:pt x="8479" y="194"/>
                  </a:cubicBezTo>
                  <a:cubicBezTo>
                    <a:pt x="8244" y="194"/>
                    <a:pt x="8002" y="280"/>
                    <a:pt x="7772" y="480"/>
                  </a:cubicBezTo>
                  <a:cubicBezTo>
                    <a:pt x="7539" y="647"/>
                    <a:pt x="7305" y="847"/>
                    <a:pt x="7139" y="1081"/>
                  </a:cubicBezTo>
                  <a:cubicBezTo>
                    <a:pt x="6872" y="1581"/>
                    <a:pt x="6705" y="2148"/>
                    <a:pt x="6672" y="2749"/>
                  </a:cubicBezTo>
                  <a:cubicBezTo>
                    <a:pt x="6577" y="3626"/>
                    <a:pt x="6516" y="4521"/>
                    <a:pt x="6500" y="5432"/>
                  </a:cubicBezTo>
                  <a:lnTo>
                    <a:pt x="6500" y="5432"/>
                  </a:lnTo>
                  <a:cubicBezTo>
                    <a:pt x="5985" y="5655"/>
                    <a:pt x="5428" y="5777"/>
                    <a:pt x="4868" y="5777"/>
                  </a:cubicBezTo>
                  <a:cubicBezTo>
                    <a:pt x="4364" y="5777"/>
                    <a:pt x="3857" y="5679"/>
                    <a:pt x="3374" y="5466"/>
                  </a:cubicBezTo>
                  <a:lnTo>
                    <a:pt x="3374" y="5466"/>
                  </a:lnTo>
                  <a:cubicBezTo>
                    <a:pt x="3373" y="5339"/>
                    <a:pt x="3371" y="5211"/>
                    <a:pt x="3369" y="5084"/>
                  </a:cubicBezTo>
                  <a:cubicBezTo>
                    <a:pt x="3369" y="4283"/>
                    <a:pt x="3336" y="3483"/>
                    <a:pt x="3269" y="2649"/>
                  </a:cubicBezTo>
                  <a:cubicBezTo>
                    <a:pt x="3202" y="1848"/>
                    <a:pt x="3102" y="647"/>
                    <a:pt x="2268" y="147"/>
                  </a:cubicBezTo>
                  <a:cubicBezTo>
                    <a:pt x="2090" y="45"/>
                    <a:pt x="1916" y="0"/>
                    <a:pt x="17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41"/>
            <p:cNvSpPr/>
            <p:nvPr/>
          </p:nvSpPr>
          <p:spPr>
            <a:xfrm rot="989648">
              <a:off x="7866627" y="837711"/>
              <a:ext cx="187327" cy="223380"/>
            </a:xfrm>
            <a:custGeom>
              <a:rect b="b" l="l" r="r" t="t"/>
              <a:pathLst>
                <a:path extrusionOk="0" h="8976" w="7528">
                  <a:moveTo>
                    <a:pt x="289" y="8182"/>
                  </a:moveTo>
                  <a:cubicBezTo>
                    <a:pt x="289" y="8192"/>
                    <a:pt x="286" y="8203"/>
                    <a:pt x="282" y="8212"/>
                  </a:cubicBezTo>
                  <a:lnTo>
                    <a:pt x="282" y="8212"/>
                  </a:lnTo>
                  <a:cubicBezTo>
                    <a:pt x="284" y="8205"/>
                    <a:pt x="286" y="8195"/>
                    <a:pt x="289" y="8182"/>
                  </a:cubicBezTo>
                  <a:close/>
                  <a:moveTo>
                    <a:pt x="281" y="8191"/>
                  </a:moveTo>
                  <a:cubicBezTo>
                    <a:pt x="253" y="8219"/>
                    <a:pt x="239" y="8238"/>
                    <a:pt x="233" y="8248"/>
                  </a:cubicBezTo>
                  <a:lnTo>
                    <a:pt x="233" y="8248"/>
                  </a:lnTo>
                  <a:cubicBezTo>
                    <a:pt x="247" y="8229"/>
                    <a:pt x="263" y="8210"/>
                    <a:pt x="281" y="8191"/>
                  </a:cubicBezTo>
                  <a:lnTo>
                    <a:pt x="281" y="8191"/>
                  </a:lnTo>
                  <a:cubicBezTo>
                    <a:pt x="281" y="8191"/>
                    <a:pt x="281" y="8191"/>
                    <a:pt x="281" y="8191"/>
                  </a:cubicBezTo>
                  <a:close/>
                  <a:moveTo>
                    <a:pt x="6767" y="1"/>
                  </a:moveTo>
                  <a:cubicBezTo>
                    <a:pt x="6701" y="1"/>
                    <a:pt x="6631" y="14"/>
                    <a:pt x="6561" y="43"/>
                  </a:cubicBezTo>
                  <a:cubicBezTo>
                    <a:pt x="3525" y="1377"/>
                    <a:pt x="1757" y="4446"/>
                    <a:pt x="590" y="7382"/>
                  </a:cubicBezTo>
                  <a:cubicBezTo>
                    <a:pt x="490" y="7615"/>
                    <a:pt x="423" y="7849"/>
                    <a:pt x="323" y="8049"/>
                  </a:cubicBezTo>
                  <a:cubicBezTo>
                    <a:pt x="306" y="8082"/>
                    <a:pt x="289" y="8149"/>
                    <a:pt x="281" y="8191"/>
                  </a:cubicBezTo>
                  <a:lnTo>
                    <a:pt x="281" y="8191"/>
                  </a:lnTo>
                  <a:cubicBezTo>
                    <a:pt x="284" y="8188"/>
                    <a:pt x="286" y="8185"/>
                    <a:pt x="289" y="8182"/>
                  </a:cubicBezTo>
                  <a:lnTo>
                    <a:pt x="289" y="8182"/>
                  </a:lnTo>
                  <a:cubicBezTo>
                    <a:pt x="286" y="8185"/>
                    <a:pt x="284" y="8188"/>
                    <a:pt x="281" y="8191"/>
                  </a:cubicBezTo>
                  <a:lnTo>
                    <a:pt x="281" y="8191"/>
                  </a:lnTo>
                  <a:cubicBezTo>
                    <a:pt x="278" y="8205"/>
                    <a:pt x="276" y="8216"/>
                    <a:pt x="276" y="8222"/>
                  </a:cubicBezTo>
                  <a:lnTo>
                    <a:pt x="276" y="8222"/>
                  </a:lnTo>
                  <a:cubicBezTo>
                    <a:pt x="262" y="8243"/>
                    <a:pt x="241" y="8259"/>
                    <a:pt x="233" y="8259"/>
                  </a:cubicBezTo>
                  <a:cubicBezTo>
                    <a:pt x="229" y="8259"/>
                    <a:pt x="229" y="8256"/>
                    <a:pt x="233" y="8248"/>
                  </a:cubicBezTo>
                  <a:lnTo>
                    <a:pt x="233" y="8248"/>
                  </a:lnTo>
                  <a:cubicBezTo>
                    <a:pt x="0" y="8570"/>
                    <a:pt x="289" y="8975"/>
                    <a:pt x="621" y="8975"/>
                  </a:cubicBezTo>
                  <a:cubicBezTo>
                    <a:pt x="734" y="8975"/>
                    <a:pt x="852" y="8929"/>
                    <a:pt x="957" y="8816"/>
                  </a:cubicBezTo>
                  <a:lnTo>
                    <a:pt x="957" y="8849"/>
                  </a:lnTo>
                  <a:cubicBezTo>
                    <a:pt x="1157" y="8616"/>
                    <a:pt x="1257" y="8316"/>
                    <a:pt x="1357" y="8049"/>
                  </a:cubicBezTo>
                  <a:cubicBezTo>
                    <a:pt x="1524" y="7549"/>
                    <a:pt x="1724" y="7048"/>
                    <a:pt x="1957" y="6548"/>
                  </a:cubicBezTo>
                  <a:cubicBezTo>
                    <a:pt x="2591" y="5113"/>
                    <a:pt x="3458" y="3746"/>
                    <a:pt x="4559" y="2612"/>
                  </a:cubicBezTo>
                  <a:cubicBezTo>
                    <a:pt x="5260" y="1878"/>
                    <a:pt x="6094" y="1277"/>
                    <a:pt x="7061" y="844"/>
                  </a:cubicBezTo>
                  <a:cubicBezTo>
                    <a:pt x="7528" y="639"/>
                    <a:pt x="7229" y="1"/>
                    <a:pt x="67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1"/>
            <p:cNvSpPr/>
            <p:nvPr/>
          </p:nvSpPr>
          <p:spPr>
            <a:xfrm rot="989648">
              <a:off x="7802301" y="1072407"/>
              <a:ext cx="28243" cy="23269"/>
            </a:xfrm>
            <a:custGeom>
              <a:rect b="b" l="l" r="r" t="t"/>
              <a:pathLst>
                <a:path extrusionOk="0" h="935" w="1135">
                  <a:moveTo>
                    <a:pt x="568" y="1"/>
                  </a:moveTo>
                  <a:cubicBezTo>
                    <a:pt x="1" y="68"/>
                    <a:pt x="1" y="902"/>
                    <a:pt x="568" y="935"/>
                  </a:cubicBezTo>
                  <a:cubicBezTo>
                    <a:pt x="1135" y="902"/>
                    <a:pt x="1135" y="68"/>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5" name="Google Shape;1465;p41"/>
          <p:cNvSpPr/>
          <p:nvPr/>
        </p:nvSpPr>
        <p:spPr>
          <a:xfrm rot="989451">
            <a:off x="6964986" y="1347226"/>
            <a:ext cx="121724" cy="113202"/>
          </a:xfrm>
          <a:custGeom>
            <a:rect b="b" l="l" r="r" t="t"/>
            <a:pathLst>
              <a:path extrusionOk="0" h="4065" w="4371">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spTree>
      <p:nvGrpSpPr>
        <p:cNvPr id="1466" name="Shape 1466"/>
        <p:cNvGrpSpPr/>
        <p:nvPr/>
      </p:nvGrpSpPr>
      <p:grpSpPr>
        <a:xfrm>
          <a:off x="0" y="0"/>
          <a:ext cx="0" cy="0"/>
          <a:chOff x="0" y="0"/>
          <a:chExt cx="0" cy="0"/>
        </a:xfrm>
      </p:grpSpPr>
      <p:grpSp>
        <p:nvGrpSpPr>
          <p:cNvPr id="1467" name="Google Shape;1467;p42"/>
          <p:cNvGrpSpPr/>
          <p:nvPr/>
        </p:nvGrpSpPr>
        <p:grpSpPr>
          <a:xfrm>
            <a:off x="95" y="25"/>
            <a:ext cx="9143969" cy="5143446"/>
            <a:chOff x="95" y="25"/>
            <a:chExt cx="9143969" cy="5143446"/>
          </a:xfrm>
        </p:grpSpPr>
        <p:sp>
          <p:nvSpPr>
            <p:cNvPr id="1468" name="Google Shape;1468;p42"/>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42"/>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42"/>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2"/>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2"/>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2"/>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2"/>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2"/>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42"/>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42"/>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42"/>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2"/>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2"/>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2"/>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2"/>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2"/>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42"/>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42"/>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42"/>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2"/>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42"/>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42"/>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2"/>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42"/>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42"/>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3" name="Google Shape;1493;p42"/>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494" name="Google Shape;1494;p42"/>
          <p:cNvSpPr/>
          <p:nvPr/>
        </p:nvSpPr>
        <p:spPr>
          <a:xfrm>
            <a:off x="4857500" y="47252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2"/>
          <p:cNvSpPr/>
          <p:nvPr/>
        </p:nvSpPr>
        <p:spPr>
          <a:xfrm>
            <a:off x="1055050" y="46446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2"/>
          <p:cNvSpPr/>
          <p:nvPr/>
        </p:nvSpPr>
        <p:spPr>
          <a:xfrm>
            <a:off x="2683325" y="2556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2"/>
          <p:cNvSpPr/>
          <p:nvPr/>
        </p:nvSpPr>
        <p:spPr>
          <a:xfrm>
            <a:off x="368488" y="324536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42"/>
          <p:cNvSpPr/>
          <p:nvPr/>
        </p:nvSpPr>
        <p:spPr>
          <a:xfrm>
            <a:off x="8261475" y="79346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42"/>
          <p:cNvSpPr/>
          <p:nvPr/>
        </p:nvSpPr>
        <p:spPr>
          <a:xfrm>
            <a:off x="7064300" y="4627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42"/>
          <p:cNvSpPr/>
          <p:nvPr/>
        </p:nvSpPr>
        <p:spPr>
          <a:xfrm>
            <a:off x="284575" y="15526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1" name="Google Shape;1501;p42"/>
          <p:cNvGrpSpPr/>
          <p:nvPr/>
        </p:nvGrpSpPr>
        <p:grpSpPr>
          <a:xfrm>
            <a:off x="7523250" y="4530438"/>
            <a:ext cx="311900" cy="314700"/>
            <a:chOff x="8571050" y="1873050"/>
            <a:chExt cx="311900" cy="314700"/>
          </a:xfrm>
        </p:grpSpPr>
        <p:sp>
          <p:nvSpPr>
            <p:cNvPr id="1502" name="Google Shape;1502;p42"/>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42"/>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2"/>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42"/>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6" name="Google Shape;1506;p42"/>
          <p:cNvGrpSpPr/>
          <p:nvPr/>
        </p:nvGrpSpPr>
        <p:grpSpPr>
          <a:xfrm flipH="1">
            <a:off x="7965700" y="1697200"/>
            <a:ext cx="730975" cy="238525"/>
            <a:chOff x="3798300" y="2287225"/>
            <a:chExt cx="730975" cy="238525"/>
          </a:xfrm>
        </p:grpSpPr>
        <p:sp>
          <p:nvSpPr>
            <p:cNvPr id="1507" name="Google Shape;1507;p42"/>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2"/>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42"/>
          <p:cNvGrpSpPr/>
          <p:nvPr/>
        </p:nvGrpSpPr>
        <p:grpSpPr>
          <a:xfrm flipH="1">
            <a:off x="3372550" y="4509938"/>
            <a:ext cx="529900" cy="149350"/>
            <a:chOff x="3898800" y="2624300"/>
            <a:chExt cx="529900" cy="149350"/>
          </a:xfrm>
        </p:grpSpPr>
        <p:sp>
          <p:nvSpPr>
            <p:cNvPr id="1510" name="Google Shape;1510;p42"/>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42"/>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spTree>
      <p:nvGrpSpPr>
        <p:cNvPr id="1512" name="Shape 1512"/>
        <p:cNvGrpSpPr/>
        <p:nvPr/>
      </p:nvGrpSpPr>
      <p:grpSpPr>
        <a:xfrm>
          <a:off x="0" y="0"/>
          <a:ext cx="0" cy="0"/>
          <a:chOff x="0" y="0"/>
          <a:chExt cx="0" cy="0"/>
        </a:xfrm>
      </p:grpSpPr>
      <p:grpSp>
        <p:nvGrpSpPr>
          <p:cNvPr id="1513" name="Google Shape;1513;p43"/>
          <p:cNvGrpSpPr/>
          <p:nvPr/>
        </p:nvGrpSpPr>
        <p:grpSpPr>
          <a:xfrm>
            <a:off x="95" y="25"/>
            <a:ext cx="9143969" cy="5143446"/>
            <a:chOff x="95" y="25"/>
            <a:chExt cx="9143969" cy="5143446"/>
          </a:xfrm>
        </p:grpSpPr>
        <p:sp>
          <p:nvSpPr>
            <p:cNvPr id="1514" name="Google Shape;1514;p43"/>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43"/>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43"/>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43"/>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43"/>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43"/>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43"/>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43"/>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43"/>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43"/>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43"/>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3"/>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43"/>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43"/>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43"/>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43"/>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43"/>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43"/>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43"/>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43"/>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3"/>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43"/>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43"/>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3"/>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3"/>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9" name="Google Shape;1539;p43"/>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540" name="Google Shape;1540;p43"/>
          <p:cNvSpPr/>
          <p:nvPr/>
        </p:nvSpPr>
        <p:spPr>
          <a:xfrm>
            <a:off x="5277925" y="48321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43"/>
          <p:cNvSpPr/>
          <p:nvPr/>
        </p:nvSpPr>
        <p:spPr>
          <a:xfrm>
            <a:off x="2030950" y="48491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43"/>
          <p:cNvSpPr/>
          <p:nvPr/>
        </p:nvSpPr>
        <p:spPr>
          <a:xfrm>
            <a:off x="6922025" y="6503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3"/>
          <p:cNvSpPr/>
          <p:nvPr/>
        </p:nvSpPr>
        <p:spPr>
          <a:xfrm>
            <a:off x="5896400" y="123106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3"/>
          <p:cNvSpPr/>
          <p:nvPr/>
        </p:nvSpPr>
        <p:spPr>
          <a:xfrm>
            <a:off x="8604013" y="33762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43"/>
          <p:cNvSpPr/>
          <p:nvPr/>
        </p:nvSpPr>
        <p:spPr>
          <a:xfrm>
            <a:off x="8485600" y="455357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6" name="Google Shape;1546;p43"/>
          <p:cNvGrpSpPr/>
          <p:nvPr/>
        </p:nvGrpSpPr>
        <p:grpSpPr>
          <a:xfrm>
            <a:off x="204363" y="1403963"/>
            <a:ext cx="730975" cy="238525"/>
            <a:chOff x="3798300" y="2287225"/>
            <a:chExt cx="730975" cy="238525"/>
          </a:xfrm>
        </p:grpSpPr>
        <p:sp>
          <p:nvSpPr>
            <p:cNvPr id="1547" name="Google Shape;1547;p43"/>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3"/>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9" name="Google Shape;1549;p43"/>
          <p:cNvGrpSpPr/>
          <p:nvPr/>
        </p:nvGrpSpPr>
        <p:grpSpPr>
          <a:xfrm>
            <a:off x="8165813" y="1335263"/>
            <a:ext cx="529900" cy="149350"/>
            <a:chOff x="3898800" y="2624300"/>
            <a:chExt cx="529900" cy="149350"/>
          </a:xfrm>
        </p:grpSpPr>
        <p:sp>
          <p:nvSpPr>
            <p:cNvPr id="1550" name="Google Shape;1550;p43"/>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43"/>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_1_1_1_1">
    <p:spTree>
      <p:nvGrpSpPr>
        <p:cNvPr id="1552" name="Shape 1552"/>
        <p:cNvGrpSpPr/>
        <p:nvPr/>
      </p:nvGrpSpPr>
      <p:grpSpPr>
        <a:xfrm>
          <a:off x="0" y="0"/>
          <a:ext cx="0" cy="0"/>
          <a:chOff x="0" y="0"/>
          <a:chExt cx="0" cy="0"/>
        </a:xfrm>
      </p:grpSpPr>
      <p:grpSp>
        <p:nvGrpSpPr>
          <p:cNvPr id="1553" name="Google Shape;1553;p44"/>
          <p:cNvGrpSpPr/>
          <p:nvPr/>
        </p:nvGrpSpPr>
        <p:grpSpPr>
          <a:xfrm>
            <a:off x="95" y="25"/>
            <a:ext cx="9143969" cy="5143446"/>
            <a:chOff x="95" y="25"/>
            <a:chExt cx="9143969" cy="5143446"/>
          </a:xfrm>
        </p:grpSpPr>
        <p:sp>
          <p:nvSpPr>
            <p:cNvPr id="1554" name="Google Shape;1554;p44"/>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44"/>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44"/>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44"/>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44"/>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44"/>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44"/>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44"/>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44"/>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44"/>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44"/>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44"/>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44"/>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44"/>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44"/>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44"/>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44"/>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44"/>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44"/>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44"/>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44"/>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44"/>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44"/>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44"/>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44"/>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9" name="Google Shape;1579;p44"/>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580" name="Google Shape;1580;p44"/>
          <p:cNvSpPr/>
          <p:nvPr/>
        </p:nvSpPr>
        <p:spPr>
          <a:xfrm>
            <a:off x="5737025" y="48319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44"/>
          <p:cNvSpPr/>
          <p:nvPr/>
        </p:nvSpPr>
        <p:spPr>
          <a:xfrm>
            <a:off x="670688" y="48193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44"/>
          <p:cNvSpPr/>
          <p:nvPr/>
        </p:nvSpPr>
        <p:spPr>
          <a:xfrm>
            <a:off x="409338" y="35956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44"/>
          <p:cNvSpPr/>
          <p:nvPr/>
        </p:nvSpPr>
        <p:spPr>
          <a:xfrm>
            <a:off x="8593750" y="42285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44"/>
          <p:cNvSpPr/>
          <p:nvPr/>
        </p:nvSpPr>
        <p:spPr>
          <a:xfrm>
            <a:off x="1406050" y="5873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5" name="Google Shape;1585;p44"/>
          <p:cNvGrpSpPr/>
          <p:nvPr/>
        </p:nvGrpSpPr>
        <p:grpSpPr>
          <a:xfrm>
            <a:off x="3051425" y="4604725"/>
            <a:ext cx="311900" cy="314700"/>
            <a:chOff x="8571050" y="1873050"/>
            <a:chExt cx="311900" cy="314700"/>
          </a:xfrm>
        </p:grpSpPr>
        <p:sp>
          <p:nvSpPr>
            <p:cNvPr id="1586" name="Google Shape;1586;p44"/>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44"/>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44"/>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44"/>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0" name="Google Shape;1590;p44"/>
          <p:cNvSpPr/>
          <p:nvPr/>
        </p:nvSpPr>
        <p:spPr>
          <a:xfrm rot="989451">
            <a:off x="7130073" y="686163"/>
            <a:ext cx="121724" cy="113202"/>
          </a:xfrm>
          <a:custGeom>
            <a:rect b="b" l="l" r="r" t="t"/>
            <a:pathLst>
              <a:path extrusionOk="0" h="4065" w="4371">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_1_1_1_1_1">
    <p:spTree>
      <p:nvGrpSpPr>
        <p:cNvPr id="1591" name="Shape 1591"/>
        <p:cNvGrpSpPr/>
        <p:nvPr/>
      </p:nvGrpSpPr>
      <p:grpSpPr>
        <a:xfrm>
          <a:off x="0" y="0"/>
          <a:ext cx="0" cy="0"/>
          <a:chOff x="0" y="0"/>
          <a:chExt cx="0" cy="0"/>
        </a:xfrm>
      </p:grpSpPr>
      <p:grpSp>
        <p:nvGrpSpPr>
          <p:cNvPr id="1592" name="Google Shape;1592;p45"/>
          <p:cNvGrpSpPr/>
          <p:nvPr/>
        </p:nvGrpSpPr>
        <p:grpSpPr>
          <a:xfrm>
            <a:off x="95" y="25"/>
            <a:ext cx="9143969" cy="5143446"/>
            <a:chOff x="95" y="25"/>
            <a:chExt cx="9143969" cy="5143446"/>
          </a:xfrm>
        </p:grpSpPr>
        <p:sp>
          <p:nvSpPr>
            <p:cNvPr id="1593" name="Google Shape;1593;p45"/>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45"/>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45"/>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45"/>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45"/>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45"/>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45"/>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45"/>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45"/>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45"/>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45"/>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45"/>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45"/>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45"/>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45"/>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45"/>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45"/>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45"/>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45"/>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45"/>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45"/>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45"/>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45"/>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45"/>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45"/>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8" name="Google Shape;1618;p45"/>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619" name="Google Shape;1619;p45"/>
          <p:cNvSpPr/>
          <p:nvPr/>
        </p:nvSpPr>
        <p:spPr>
          <a:xfrm>
            <a:off x="428925" y="16037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45"/>
          <p:cNvSpPr/>
          <p:nvPr/>
        </p:nvSpPr>
        <p:spPr>
          <a:xfrm>
            <a:off x="3943163" y="48902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45"/>
          <p:cNvSpPr/>
          <p:nvPr/>
        </p:nvSpPr>
        <p:spPr>
          <a:xfrm>
            <a:off x="341325" y="4362888"/>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45"/>
          <p:cNvSpPr/>
          <p:nvPr/>
        </p:nvSpPr>
        <p:spPr>
          <a:xfrm>
            <a:off x="6728588" y="5001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45"/>
          <p:cNvSpPr/>
          <p:nvPr/>
        </p:nvSpPr>
        <p:spPr>
          <a:xfrm>
            <a:off x="6193788" y="122166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45"/>
          <p:cNvSpPr/>
          <p:nvPr/>
        </p:nvSpPr>
        <p:spPr>
          <a:xfrm>
            <a:off x="8756950" y="218125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25" name="Google Shape;1625;p45"/>
          <p:cNvGrpSpPr/>
          <p:nvPr/>
        </p:nvGrpSpPr>
        <p:grpSpPr>
          <a:xfrm>
            <a:off x="4307138" y="834238"/>
            <a:ext cx="529900" cy="149350"/>
            <a:chOff x="3898800" y="2624300"/>
            <a:chExt cx="529900" cy="149350"/>
          </a:xfrm>
        </p:grpSpPr>
        <p:sp>
          <p:nvSpPr>
            <p:cNvPr id="1626" name="Google Shape;1626;p45"/>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45"/>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8" name="Google Shape;1628;p45"/>
          <p:cNvGrpSpPr/>
          <p:nvPr/>
        </p:nvGrpSpPr>
        <p:grpSpPr>
          <a:xfrm>
            <a:off x="8530125" y="4248400"/>
            <a:ext cx="311900" cy="314700"/>
            <a:chOff x="8571050" y="1873050"/>
            <a:chExt cx="311900" cy="314700"/>
          </a:xfrm>
        </p:grpSpPr>
        <p:sp>
          <p:nvSpPr>
            <p:cNvPr id="1629" name="Google Shape;1629;p45"/>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45"/>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45"/>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45"/>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_2_2_2">
    <p:spTree>
      <p:nvGrpSpPr>
        <p:cNvPr id="1633" name="Shape 1633"/>
        <p:cNvGrpSpPr/>
        <p:nvPr/>
      </p:nvGrpSpPr>
      <p:grpSpPr>
        <a:xfrm>
          <a:off x="0" y="0"/>
          <a:ext cx="0" cy="0"/>
          <a:chOff x="0" y="0"/>
          <a:chExt cx="0" cy="0"/>
        </a:xfrm>
      </p:grpSpPr>
      <p:grpSp>
        <p:nvGrpSpPr>
          <p:cNvPr id="1634" name="Google Shape;1634;p46"/>
          <p:cNvGrpSpPr/>
          <p:nvPr/>
        </p:nvGrpSpPr>
        <p:grpSpPr>
          <a:xfrm>
            <a:off x="95" y="25"/>
            <a:ext cx="9143969" cy="5143446"/>
            <a:chOff x="95" y="25"/>
            <a:chExt cx="9143969" cy="5143446"/>
          </a:xfrm>
        </p:grpSpPr>
        <p:sp>
          <p:nvSpPr>
            <p:cNvPr id="1635" name="Google Shape;1635;p46"/>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46"/>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46"/>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46"/>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46"/>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46"/>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46"/>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46"/>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46"/>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46"/>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46"/>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46"/>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46"/>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46"/>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46"/>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46"/>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46"/>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46"/>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46"/>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46"/>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46"/>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46"/>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46"/>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46"/>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46"/>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0" name="Google Shape;1660;p46"/>
          <p:cNvSpPr txBox="1"/>
          <p:nvPr>
            <p:ph type="title"/>
          </p:nvPr>
        </p:nvSpPr>
        <p:spPr>
          <a:xfrm flipH="1">
            <a:off x="1322826" y="557941"/>
            <a:ext cx="3158100" cy="79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sz="7200">
                <a:solidFill>
                  <a:srgbClr val="212529"/>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661" name="Google Shape;1661;p46"/>
          <p:cNvSpPr txBox="1"/>
          <p:nvPr>
            <p:ph idx="1" type="subTitle"/>
          </p:nvPr>
        </p:nvSpPr>
        <p:spPr>
          <a:xfrm flipH="1">
            <a:off x="1323200" y="1452325"/>
            <a:ext cx="3099000" cy="1250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662" name="Google Shape;1662;p46"/>
          <p:cNvSpPr/>
          <p:nvPr/>
        </p:nvSpPr>
        <p:spPr>
          <a:xfrm>
            <a:off x="6481200" y="33547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46"/>
          <p:cNvSpPr/>
          <p:nvPr/>
        </p:nvSpPr>
        <p:spPr>
          <a:xfrm>
            <a:off x="4244525" y="247602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46"/>
          <p:cNvSpPr/>
          <p:nvPr/>
        </p:nvSpPr>
        <p:spPr>
          <a:xfrm>
            <a:off x="407850" y="3098363"/>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46"/>
          <p:cNvSpPr/>
          <p:nvPr/>
        </p:nvSpPr>
        <p:spPr>
          <a:xfrm>
            <a:off x="7192638" y="1452313"/>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46"/>
          <p:cNvSpPr/>
          <p:nvPr/>
        </p:nvSpPr>
        <p:spPr>
          <a:xfrm>
            <a:off x="506050" y="93051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46"/>
          <p:cNvSpPr/>
          <p:nvPr/>
        </p:nvSpPr>
        <p:spPr>
          <a:xfrm>
            <a:off x="8430775" y="47203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46"/>
          <p:cNvSpPr/>
          <p:nvPr/>
        </p:nvSpPr>
        <p:spPr>
          <a:xfrm>
            <a:off x="4512113" y="445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9" name="Google Shape;1669;p46"/>
          <p:cNvGrpSpPr/>
          <p:nvPr/>
        </p:nvGrpSpPr>
        <p:grpSpPr>
          <a:xfrm>
            <a:off x="8374375" y="2556588"/>
            <a:ext cx="311900" cy="314700"/>
            <a:chOff x="8571050" y="1873050"/>
            <a:chExt cx="311900" cy="314700"/>
          </a:xfrm>
        </p:grpSpPr>
        <p:sp>
          <p:nvSpPr>
            <p:cNvPr id="1670" name="Google Shape;1670;p46"/>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46"/>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46"/>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46"/>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4" name="Google Shape;1674;p46"/>
          <p:cNvGrpSpPr/>
          <p:nvPr/>
        </p:nvGrpSpPr>
        <p:grpSpPr>
          <a:xfrm>
            <a:off x="4480925" y="692000"/>
            <a:ext cx="730975" cy="238525"/>
            <a:chOff x="3798300" y="2287225"/>
            <a:chExt cx="730975" cy="238525"/>
          </a:xfrm>
        </p:grpSpPr>
        <p:sp>
          <p:nvSpPr>
            <p:cNvPr id="1675" name="Google Shape;1675;p46"/>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46"/>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7" name="Google Shape;1677;p46"/>
          <p:cNvGrpSpPr/>
          <p:nvPr/>
        </p:nvGrpSpPr>
        <p:grpSpPr>
          <a:xfrm>
            <a:off x="6785850" y="4533288"/>
            <a:ext cx="529900" cy="149350"/>
            <a:chOff x="3898800" y="2624300"/>
            <a:chExt cx="529900" cy="149350"/>
          </a:xfrm>
        </p:grpSpPr>
        <p:sp>
          <p:nvSpPr>
            <p:cNvPr id="1678" name="Google Shape;1678;p46"/>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46"/>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0" name="Google Shape;1680;p46"/>
          <p:cNvSpPr txBox="1"/>
          <p:nvPr/>
        </p:nvSpPr>
        <p:spPr>
          <a:xfrm>
            <a:off x="1329600" y="3602508"/>
            <a:ext cx="3772800" cy="615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1" i="0" lang="en" sz="1200" u="none" cap="none" strike="noStrike">
                <a:solidFill>
                  <a:schemeClr val="dk1"/>
                </a:solidFill>
                <a:latin typeface="Delius Swash Caps"/>
                <a:ea typeface="Delius Swash Caps"/>
                <a:cs typeface="Delius Swash Caps"/>
                <a:sym typeface="Delius Swash Caps"/>
              </a:rPr>
              <a:t>CREDITS</a:t>
            </a:r>
            <a:r>
              <a:rPr b="0" i="0" lang="en" sz="1200" u="none" cap="none" strike="noStrike">
                <a:solidFill>
                  <a:schemeClr val="dk1"/>
                </a:solidFill>
                <a:latin typeface="Delius Swash Caps"/>
                <a:ea typeface="Delius Swash Caps"/>
                <a:cs typeface="Delius Swash Caps"/>
                <a:sym typeface="Delius Swash Caps"/>
              </a:rPr>
              <a:t>: This presentation template was created by </a:t>
            </a:r>
            <a:r>
              <a:rPr b="1" i="0" lang="en" sz="1200" u="none" cap="none" strike="noStrike">
                <a:solidFill>
                  <a:schemeClr val="dk1"/>
                </a:solidFill>
                <a:uFill>
                  <a:noFill/>
                </a:uFill>
                <a:latin typeface="Delius Swash Caps"/>
                <a:ea typeface="Delius Swash Caps"/>
                <a:cs typeface="Delius Swash Caps"/>
                <a:sym typeface="Delius Swash Caps"/>
                <a:hlinkClick r:id="rId2">
                  <a:extLst>
                    <a:ext uri="{A12FA001-AC4F-418D-AE19-62706E023703}">
                      <ahyp:hlinkClr val="tx"/>
                    </a:ext>
                  </a:extLst>
                </a:hlinkClick>
              </a:rPr>
              <a:t>Slidesgo</a:t>
            </a:r>
            <a:r>
              <a:rPr b="0" i="0" lang="en" sz="1200" u="none" cap="none" strike="noStrike">
                <a:solidFill>
                  <a:schemeClr val="dk1"/>
                </a:solidFill>
                <a:latin typeface="Delius Swash Caps"/>
                <a:ea typeface="Delius Swash Caps"/>
                <a:cs typeface="Delius Swash Caps"/>
                <a:sym typeface="Delius Swash Caps"/>
              </a:rPr>
              <a:t>, and includes icons by </a:t>
            </a:r>
            <a:r>
              <a:rPr b="1" i="0" lang="en" sz="1200" u="none" cap="none" strike="noStrike">
                <a:solidFill>
                  <a:schemeClr val="dk1"/>
                </a:solidFill>
                <a:uFill>
                  <a:noFill/>
                </a:uFill>
                <a:latin typeface="Delius Swash Caps"/>
                <a:ea typeface="Delius Swash Caps"/>
                <a:cs typeface="Delius Swash Caps"/>
                <a:sym typeface="Delius Swash Caps"/>
                <a:hlinkClick r:id="rId3">
                  <a:extLst>
                    <a:ext uri="{A12FA001-AC4F-418D-AE19-62706E023703}">
                      <ahyp:hlinkClr val="tx"/>
                    </a:ext>
                  </a:extLst>
                </a:hlinkClick>
              </a:rPr>
              <a:t>Flaticon</a:t>
            </a:r>
            <a:r>
              <a:rPr b="1" i="0" lang="en" sz="1200" u="none" cap="none" strike="noStrike">
                <a:solidFill>
                  <a:schemeClr val="dk1"/>
                </a:solidFill>
                <a:latin typeface="Delius Swash Caps"/>
                <a:ea typeface="Delius Swash Caps"/>
                <a:cs typeface="Delius Swash Caps"/>
                <a:sym typeface="Delius Swash Caps"/>
              </a:rPr>
              <a:t> </a:t>
            </a:r>
            <a:r>
              <a:rPr b="0" i="0" lang="en" sz="1200" u="none" cap="none" strike="noStrike">
                <a:solidFill>
                  <a:schemeClr val="dk1"/>
                </a:solidFill>
                <a:latin typeface="Delius Swash Caps"/>
                <a:ea typeface="Delius Swash Caps"/>
                <a:cs typeface="Delius Swash Caps"/>
                <a:sym typeface="Delius Swash Caps"/>
              </a:rPr>
              <a:t>and infographics &amp; images by</a:t>
            </a:r>
            <a:r>
              <a:rPr b="1" i="0" lang="en" sz="1200" u="none" cap="none" strike="noStrike">
                <a:solidFill>
                  <a:schemeClr val="dk1"/>
                </a:solidFill>
                <a:latin typeface="Delius Swash Caps"/>
                <a:ea typeface="Delius Swash Caps"/>
                <a:cs typeface="Delius Swash Caps"/>
                <a:sym typeface="Delius Swash Caps"/>
              </a:rPr>
              <a:t> </a:t>
            </a:r>
            <a:r>
              <a:rPr b="1" i="0" lang="en" sz="1200" u="none" cap="none" strike="noStrike">
                <a:solidFill>
                  <a:schemeClr val="dk1"/>
                </a:solidFill>
                <a:uFill>
                  <a:noFill/>
                </a:uFill>
                <a:latin typeface="Delius Swash Caps"/>
                <a:ea typeface="Delius Swash Caps"/>
                <a:cs typeface="Delius Swash Caps"/>
                <a:sym typeface="Delius Swash Caps"/>
                <a:hlinkClick r:id="rId4">
                  <a:extLst>
                    <a:ext uri="{A12FA001-AC4F-418D-AE19-62706E023703}">
                      <ahyp:hlinkClr val="tx"/>
                    </a:ext>
                  </a:extLst>
                </a:hlinkClick>
              </a:rPr>
              <a:t>Freepik</a:t>
            </a:r>
            <a:endParaRPr b="1" i="0" sz="1200" u="none" cap="none" strike="noStrike">
              <a:solidFill>
                <a:schemeClr val="dk1"/>
              </a:solidFill>
              <a:latin typeface="Delius Swash Caps"/>
              <a:ea typeface="Delius Swash Caps"/>
              <a:cs typeface="Delius Swash Caps"/>
              <a:sym typeface="Delius Swash Cap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681" name="Shape 1681"/>
        <p:cNvGrpSpPr/>
        <p:nvPr/>
      </p:nvGrpSpPr>
      <p:grpSpPr>
        <a:xfrm>
          <a:off x="0" y="0"/>
          <a:ext cx="0" cy="0"/>
          <a:chOff x="0" y="0"/>
          <a:chExt cx="0" cy="0"/>
        </a:xfrm>
      </p:grpSpPr>
      <p:grpSp>
        <p:nvGrpSpPr>
          <p:cNvPr id="1682" name="Google Shape;1682;p47"/>
          <p:cNvGrpSpPr/>
          <p:nvPr/>
        </p:nvGrpSpPr>
        <p:grpSpPr>
          <a:xfrm>
            <a:off x="95" y="25"/>
            <a:ext cx="9143969" cy="5143446"/>
            <a:chOff x="95" y="25"/>
            <a:chExt cx="9143969" cy="5143446"/>
          </a:xfrm>
        </p:grpSpPr>
        <p:sp>
          <p:nvSpPr>
            <p:cNvPr id="1683" name="Google Shape;1683;p47"/>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47"/>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47"/>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47"/>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47"/>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47"/>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47"/>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47"/>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47"/>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47"/>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47"/>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47"/>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47"/>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47"/>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47"/>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47"/>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47"/>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47"/>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47"/>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47"/>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47"/>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47"/>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47"/>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47"/>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47"/>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8" name="Google Shape;1708;p47"/>
          <p:cNvSpPr/>
          <p:nvPr/>
        </p:nvSpPr>
        <p:spPr>
          <a:xfrm flipH="1">
            <a:off x="360423" y="3498675"/>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47"/>
          <p:cNvSpPr/>
          <p:nvPr/>
        </p:nvSpPr>
        <p:spPr>
          <a:xfrm flipH="1">
            <a:off x="5039723" y="4549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47"/>
          <p:cNvSpPr/>
          <p:nvPr/>
        </p:nvSpPr>
        <p:spPr>
          <a:xfrm flipH="1">
            <a:off x="8140473" y="45237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47"/>
          <p:cNvSpPr/>
          <p:nvPr/>
        </p:nvSpPr>
        <p:spPr>
          <a:xfrm flipH="1">
            <a:off x="677773" y="20760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47"/>
          <p:cNvSpPr/>
          <p:nvPr/>
        </p:nvSpPr>
        <p:spPr>
          <a:xfrm flipH="1">
            <a:off x="5370498" y="434402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47"/>
          <p:cNvSpPr/>
          <p:nvPr/>
        </p:nvSpPr>
        <p:spPr>
          <a:xfrm flipH="1">
            <a:off x="8388248" y="463758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47"/>
          <p:cNvSpPr/>
          <p:nvPr/>
        </p:nvSpPr>
        <p:spPr>
          <a:xfrm flipH="1">
            <a:off x="630173" y="38006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5" name="Google Shape;1715;p47"/>
          <p:cNvGrpSpPr/>
          <p:nvPr/>
        </p:nvGrpSpPr>
        <p:grpSpPr>
          <a:xfrm>
            <a:off x="3569448" y="1303738"/>
            <a:ext cx="529900" cy="149350"/>
            <a:chOff x="3898800" y="2624300"/>
            <a:chExt cx="529900" cy="149350"/>
          </a:xfrm>
        </p:grpSpPr>
        <p:sp>
          <p:nvSpPr>
            <p:cNvPr id="1716" name="Google Shape;1716;p47"/>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47"/>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8" name="Google Shape;1718;p47"/>
          <p:cNvGrpSpPr/>
          <p:nvPr/>
        </p:nvGrpSpPr>
        <p:grpSpPr>
          <a:xfrm flipH="1">
            <a:off x="2809210" y="4718175"/>
            <a:ext cx="581325" cy="169475"/>
            <a:chOff x="5393300" y="2420750"/>
            <a:chExt cx="581325" cy="169475"/>
          </a:xfrm>
        </p:grpSpPr>
        <p:sp>
          <p:nvSpPr>
            <p:cNvPr id="1719" name="Google Shape;1719;p47"/>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47"/>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21" name="Shape 1721"/>
        <p:cNvGrpSpPr/>
        <p:nvPr/>
      </p:nvGrpSpPr>
      <p:grpSpPr>
        <a:xfrm>
          <a:off x="0" y="0"/>
          <a:ext cx="0" cy="0"/>
          <a:chOff x="0" y="0"/>
          <a:chExt cx="0" cy="0"/>
        </a:xfrm>
      </p:grpSpPr>
      <p:grpSp>
        <p:nvGrpSpPr>
          <p:cNvPr id="1722" name="Google Shape;1722;p48"/>
          <p:cNvGrpSpPr/>
          <p:nvPr/>
        </p:nvGrpSpPr>
        <p:grpSpPr>
          <a:xfrm>
            <a:off x="95" y="25"/>
            <a:ext cx="9143969" cy="5143446"/>
            <a:chOff x="95" y="25"/>
            <a:chExt cx="9143969" cy="5143446"/>
          </a:xfrm>
        </p:grpSpPr>
        <p:sp>
          <p:nvSpPr>
            <p:cNvPr id="1723" name="Google Shape;1723;p48"/>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48"/>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48"/>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48"/>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48"/>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48"/>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48"/>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48"/>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48"/>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48"/>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48"/>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48"/>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48"/>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48"/>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48"/>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48"/>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48"/>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48"/>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48"/>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48"/>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48"/>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48"/>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48"/>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48"/>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48"/>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8" name="Google Shape;1748;p48"/>
          <p:cNvSpPr/>
          <p:nvPr/>
        </p:nvSpPr>
        <p:spPr>
          <a:xfrm>
            <a:off x="5277925" y="48321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48"/>
          <p:cNvSpPr/>
          <p:nvPr/>
        </p:nvSpPr>
        <p:spPr>
          <a:xfrm>
            <a:off x="2030950" y="48491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48"/>
          <p:cNvSpPr/>
          <p:nvPr/>
        </p:nvSpPr>
        <p:spPr>
          <a:xfrm>
            <a:off x="6922025" y="6503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48"/>
          <p:cNvSpPr/>
          <p:nvPr/>
        </p:nvSpPr>
        <p:spPr>
          <a:xfrm>
            <a:off x="2030950" y="6503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48"/>
          <p:cNvSpPr/>
          <p:nvPr/>
        </p:nvSpPr>
        <p:spPr>
          <a:xfrm>
            <a:off x="8604013" y="21666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48"/>
          <p:cNvSpPr/>
          <p:nvPr/>
        </p:nvSpPr>
        <p:spPr>
          <a:xfrm>
            <a:off x="8064500" y="453820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54" name="Google Shape;1754;p48"/>
          <p:cNvGrpSpPr/>
          <p:nvPr/>
        </p:nvGrpSpPr>
        <p:grpSpPr>
          <a:xfrm>
            <a:off x="378088" y="2730938"/>
            <a:ext cx="730975" cy="238525"/>
            <a:chOff x="3798300" y="2287225"/>
            <a:chExt cx="730975" cy="238525"/>
          </a:xfrm>
        </p:grpSpPr>
        <p:sp>
          <p:nvSpPr>
            <p:cNvPr id="1755" name="Google Shape;1755;p48"/>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48"/>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7" name="Google Shape;1757;p48"/>
          <p:cNvGrpSpPr/>
          <p:nvPr/>
        </p:nvGrpSpPr>
        <p:grpSpPr>
          <a:xfrm>
            <a:off x="8064488" y="2661000"/>
            <a:ext cx="529900" cy="149350"/>
            <a:chOff x="3898800" y="2624300"/>
            <a:chExt cx="529900" cy="149350"/>
          </a:xfrm>
        </p:grpSpPr>
        <p:sp>
          <p:nvSpPr>
            <p:cNvPr id="1758" name="Google Shape;1758;p48"/>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48"/>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156" name="Shape 156"/>
        <p:cNvGrpSpPr/>
        <p:nvPr/>
      </p:nvGrpSpPr>
      <p:grpSpPr>
        <a:xfrm>
          <a:off x="0" y="0"/>
          <a:ext cx="0" cy="0"/>
          <a:chOff x="0" y="0"/>
          <a:chExt cx="0" cy="0"/>
        </a:xfrm>
      </p:grpSpPr>
      <p:grpSp>
        <p:nvGrpSpPr>
          <p:cNvPr id="157" name="Google Shape;157;p13"/>
          <p:cNvGrpSpPr/>
          <p:nvPr/>
        </p:nvGrpSpPr>
        <p:grpSpPr>
          <a:xfrm>
            <a:off x="95" y="25"/>
            <a:ext cx="9143969" cy="5143446"/>
            <a:chOff x="95" y="25"/>
            <a:chExt cx="9143969" cy="5143446"/>
          </a:xfrm>
        </p:grpSpPr>
        <p:sp>
          <p:nvSpPr>
            <p:cNvPr id="158" name="Google Shape;158;p13"/>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13"/>
          <p:cNvSpPr txBox="1"/>
          <p:nvPr>
            <p:ph type="title"/>
          </p:nvPr>
        </p:nvSpPr>
        <p:spPr>
          <a:xfrm>
            <a:off x="3650175" y="2532250"/>
            <a:ext cx="4320600" cy="81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5550">
                <a:solidFill>
                  <a:srgbClr val="212529"/>
                </a:solidFill>
              </a:defRPr>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184" name="Google Shape;184;p13"/>
          <p:cNvSpPr txBox="1"/>
          <p:nvPr>
            <p:ph idx="2" type="title"/>
          </p:nvPr>
        </p:nvSpPr>
        <p:spPr>
          <a:xfrm>
            <a:off x="6349924" y="1000925"/>
            <a:ext cx="1620900" cy="114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7200"/>
              <a:buNone/>
              <a:defRPr sz="74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185" name="Google Shape;185;p13"/>
          <p:cNvSpPr txBox="1"/>
          <p:nvPr>
            <p:ph idx="1" type="subTitle"/>
          </p:nvPr>
        </p:nvSpPr>
        <p:spPr>
          <a:xfrm>
            <a:off x="3650175" y="3545650"/>
            <a:ext cx="4270200" cy="5340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86" name="Google Shape;186;p13"/>
          <p:cNvSpPr/>
          <p:nvPr/>
        </p:nvSpPr>
        <p:spPr>
          <a:xfrm flipH="1">
            <a:off x="4235673" y="30172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3"/>
          <p:cNvSpPr/>
          <p:nvPr/>
        </p:nvSpPr>
        <p:spPr>
          <a:xfrm flipH="1">
            <a:off x="5039723" y="454938"/>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flipH="1">
            <a:off x="8140473" y="45237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flipH="1">
            <a:off x="677773" y="2076088"/>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flipH="1">
            <a:off x="4701123" y="45311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flipH="1">
            <a:off x="8601460" y="41684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flipH="1">
            <a:off x="935498" y="5355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3" name="Google Shape;193;p13"/>
          <p:cNvGrpSpPr/>
          <p:nvPr/>
        </p:nvGrpSpPr>
        <p:grpSpPr>
          <a:xfrm>
            <a:off x="1984148" y="1499250"/>
            <a:ext cx="529900" cy="149350"/>
            <a:chOff x="3898800" y="2624300"/>
            <a:chExt cx="529900" cy="149350"/>
          </a:xfrm>
        </p:grpSpPr>
        <p:sp>
          <p:nvSpPr>
            <p:cNvPr id="194" name="Google Shape;194;p13"/>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 name="Google Shape;196;p13"/>
          <p:cNvGrpSpPr/>
          <p:nvPr/>
        </p:nvGrpSpPr>
        <p:grpSpPr>
          <a:xfrm flipH="1">
            <a:off x="1714823" y="4593150"/>
            <a:ext cx="581325" cy="169475"/>
            <a:chOff x="5393300" y="2420750"/>
            <a:chExt cx="581325" cy="169475"/>
          </a:xfrm>
        </p:grpSpPr>
        <p:sp>
          <p:nvSpPr>
            <p:cNvPr id="197" name="Google Shape;197;p13"/>
            <p:cNvSpPr/>
            <p:nvPr/>
          </p:nvSpPr>
          <p:spPr>
            <a:xfrm>
              <a:off x="5393300" y="2420750"/>
              <a:ext cx="581325" cy="169475"/>
            </a:xfrm>
            <a:custGeom>
              <a:rect b="b" l="l" r="r" t="t"/>
              <a:pathLst>
                <a:path extrusionOk="0" h="6779" w="23253">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5395700" y="2435100"/>
              <a:ext cx="80900" cy="141375"/>
            </a:xfrm>
            <a:custGeom>
              <a:rect b="b" l="l" r="r" t="t"/>
              <a:pathLst>
                <a:path extrusionOk="0" h="5655" w="3236">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_1">
    <p:spTree>
      <p:nvGrpSpPr>
        <p:cNvPr id="1760" name="Shape 1760"/>
        <p:cNvGrpSpPr/>
        <p:nvPr/>
      </p:nvGrpSpPr>
      <p:grpSpPr>
        <a:xfrm>
          <a:off x="0" y="0"/>
          <a:ext cx="0" cy="0"/>
          <a:chOff x="0" y="0"/>
          <a:chExt cx="0" cy="0"/>
        </a:xfrm>
      </p:grpSpPr>
      <p:grpSp>
        <p:nvGrpSpPr>
          <p:cNvPr id="1761" name="Google Shape;1761;p49"/>
          <p:cNvGrpSpPr/>
          <p:nvPr/>
        </p:nvGrpSpPr>
        <p:grpSpPr>
          <a:xfrm>
            <a:off x="95" y="25"/>
            <a:ext cx="9143969" cy="5143446"/>
            <a:chOff x="95" y="25"/>
            <a:chExt cx="9143969" cy="5143446"/>
          </a:xfrm>
        </p:grpSpPr>
        <p:sp>
          <p:nvSpPr>
            <p:cNvPr id="1762" name="Google Shape;1762;p49"/>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49"/>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49"/>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49"/>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49"/>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49"/>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49"/>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49"/>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49"/>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49"/>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49"/>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49"/>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49"/>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49"/>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49"/>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49"/>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49"/>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49"/>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49"/>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49"/>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49"/>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49"/>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49"/>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49"/>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49"/>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7" name="Google Shape;1787;p49"/>
          <p:cNvSpPr/>
          <p:nvPr/>
        </p:nvSpPr>
        <p:spPr>
          <a:xfrm>
            <a:off x="8718050" y="37798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49"/>
          <p:cNvSpPr/>
          <p:nvPr/>
        </p:nvSpPr>
        <p:spPr>
          <a:xfrm>
            <a:off x="5349125" y="490155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49"/>
          <p:cNvSpPr/>
          <p:nvPr/>
        </p:nvSpPr>
        <p:spPr>
          <a:xfrm>
            <a:off x="350200" y="4565113"/>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49"/>
          <p:cNvSpPr/>
          <p:nvPr/>
        </p:nvSpPr>
        <p:spPr>
          <a:xfrm>
            <a:off x="7166000" y="48149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49"/>
          <p:cNvSpPr/>
          <p:nvPr/>
        </p:nvSpPr>
        <p:spPr>
          <a:xfrm>
            <a:off x="891300" y="59182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49"/>
          <p:cNvSpPr/>
          <p:nvPr/>
        </p:nvSpPr>
        <p:spPr>
          <a:xfrm>
            <a:off x="233038" y="22637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93" name="Google Shape;1793;p49"/>
          <p:cNvGrpSpPr/>
          <p:nvPr/>
        </p:nvGrpSpPr>
        <p:grpSpPr>
          <a:xfrm>
            <a:off x="8118813" y="911138"/>
            <a:ext cx="311900" cy="314700"/>
            <a:chOff x="8571050" y="1873050"/>
            <a:chExt cx="311900" cy="314700"/>
          </a:xfrm>
        </p:grpSpPr>
        <p:sp>
          <p:nvSpPr>
            <p:cNvPr id="1794" name="Google Shape;1794;p49"/>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49"/>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49"/>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49"/>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8" name="Google Shape;1798;p49"/>
          <p:cNvGrpSpPr/>
          <p:nvPr/>
        </p:nvGrpSpPr>
        <p:grpSpPr>
          <a:xfrm>
            <a:off x="8165825" y="4533300"/>
            <a:ext cx="529900" cy="149350"/>
            <a:chOff x="3898800" y="2624300"/>
            <a:chExt cx="529900" cy="149350"/>
          </a:xfrm>
        </p:grpSpPr>
        <p:sp>
          <p:nvSpPr>
            <p:cNvPr id="1799" name="Google Shape;1799;p49"/>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49"/>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1" name="Google Shape;1801;p49"/>
          <p:cNvGrpSpPr/>
          <p:nvPr/>
        </p:nvGrpSpPr>
        <p:grpSpPr>
          <a:xfrm rot="3651682">
            <a:off x="153345" y="1192019"/>
            <a:ext cx="340408" cy="202565"/>
            <a:chOff x="3780075" y="2889150"/>
            <a:chExt cx="340425" cy="202575"/>
          </a:xfrm>
        </p:grpSpPr>
        <p:sp>
          <p:nvSpPr>
            <p:cNvPr id="1802" name="Google Shape;1802;p49"/>
            <p:cNvSpPr/>
            <p:nvPr/>
          </p:nvSpPr>
          <p:spPr>
            <a:xfrm>
              <a:off x="3826225" y="2907725"/>
              <a:ext cx="294275" cy="184000"/>
            </a:xfrm>
            <a:custGeom>
              <a:rect b="b" l="l" r="r" t="t"/>
              <a:pathLst>
                <a:path extrusionOk="0" h="7360" w="11771">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49"/>
            <p:cNvSpPr/>
            <p:nvPr/>
          </p:nvSpPr>
          <p:spPr>
            <a:xfrm>
              <a:off x="3780075" y="2889150"/>
              <a:ext cx="132075" cy="76975"/>
            </a:xfrm>
            <a:custGeom>
              <a:rect b="b" l="l" r="r" t="t"/>
              <a:pathLst>
                <a:path extrusionOk="0" h="3079" w="5283">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1_1_1">
    <p:spTree>
      <p:nvGrpSpPr>
        <p:cNvPr id="1804" name="Shape 1804"/>
        <p:cNvGrpSpPr/>
        <p:nvPr/>
      </p:nvGrpSpPr>
      <p:grpSpPr>
        <a:xfrm>
          <a:off x="0" y="0"/>
          <a:ext cx="0" cy="0"/>
          <a:chOff x="0" y="0"/>
          <a:chExt cx="0" cy="0"/>
        </a:xfrm>
      </p:grpSpPr>
      <p:grpSp>
        <p:nvGrpSpPr>
          <p:cNvPr id="1805" name="Google Shape;1805;p50"/>
          <p:cNvGrpSpPr/>
          <p:nvPr/>
        </p:nvGrpSpPr>
        <p:grpSpPr>
          <a:xfrm>
            <a:off x="95" y="25"/>
            <a:ext cx="9143969" cy="5143446"/>
            <a:chOff x="95" y="25"/>
            <a:chExt cx="9143969" cy="5143446"/>
          </a:xfrm>
        </p:grpSpPr>
        <p:sp>
          <p:nvSpPr>
            <p:cNvPr id="1806" name="Google Shape;1806;p50"/>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50"/>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50"/>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50"/>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50"/>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50"/>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50"/>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50"/>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50"/>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50"/>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50"/>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50"/>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50"/>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50"/>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50"/>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50"/>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50"/>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50"/>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50"/>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50"/>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50"/>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50"/>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50"/>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50"/>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50"/>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1" name="Google Shape;1831;p50"/>
          <p:cNvSpPr/>
          <p:nvPr/>
        </p:nvSpPr>
        <p:spPr>
          <a:xfrm>
            <a:off x="3965250" y="958263"/>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50"/>
          <p:cNvSpPr/>
          <p:nvPr/>
        </p:nvSpPr>
        <p:spPr>
          <a:xfrm>
            <a:off x="208500" y="287865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50"/>
          <p:cNvSpPr/>
          <p:nvPr/>
        </p:nvSpPr>
        <p:spPr>
          <a:xfrm>
            <a:off x="4673538" y="444605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50"/>
          <p:cNvSpPr/>
          <p:nvPr/>
        </p:nvSpPr>
        <p:spPr>
          <a:xfrm>
            <a:off x="353075" y="664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50"/>
          <p:cNvSpPr/>
          <p:nvPr/>
        </p:nvSpPr>
        <p:spPr>
          <a:xfrm>
            <a:off x="8579100" y="15605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50"/>
          <p:cNvSpPr/>
          <p:nvPr/>
        </p:nvSpPr>
        <p:spPr>
          <a:xfrm>
            <a:off x="6394938" y="445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7" name="Google Shape;1837;p50"/>
          <p:cNvGrpSpPr/>
          <p:nvPr/>
        </p:nvGrpSpPr>
        <p:grpSpPr>
          <a:xfrm>
            <a:off x="5220250" y="1443438"/>
            <a:ext cx="311900" cy="314700"/>
            <a:chOff x="8571050" y="1873050"/>
            <a:chExt cx="311900" cy="314700"/>
          </a:xfrm>
        </p:grpSpPr>
        <p:sp>
          <p:nvSpPr>
            <p:cNvPr id="1838" name="Google Shape;1838;p5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5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5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5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2" name="Google Shape;1842;p50"/>
          <p:cNvGrpSpPr/>
          <p:nvPr/>
        </p:nvGrpSpPr>
        <p:grpSpPr>
          <a:xfrm>
            <a:off x="836125" y="4365463"/>
            <a:ext cx="311900" cy="314700"/>
            <a:chOff x="8571050" y="1873050"/>
            <a:chExt cx="311900" cy="314700"/>
          </a:xfrm>
        </p:grpSpPr>
        <p:sp>
          <p:nvSpPr>
            <p:cNvPr id="1843" name="Google Shape;1843;p50"/>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50"/>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50"/>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50"/>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7" name="Google Shape;1847;p50"/>
          <p:cNvGrpSpPr/>
          <p:nvPr/>
        </p:nvGrpSpPr>
        <p:grpSpPr>
          <a:xfrm>
            <a:off x="2029863" y="535513"/>
            <a:ext cx="730975" cy="238525"/>
            <a:chOff x="3798300" y="2287225"/>
            <a:chExt cx="730975" cy="238525"/>
          </a:xfrm>
        </p:grpSpPr>
        <p:sp>
          <p:nvSpPr>
            <p:cNvPr id="1848" name="Google Shape;1848;p50"/>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50"/>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0" name="Google Shape;1850;p50"/>
          <p:cNvGrpSpPr/>
          <p:nvPr/>
        </p:nvGrpSpPr>
        <p:grpSpPr>
          <a:xfrm>
            <a:off x="8049200" y="4100600"/>
            <a:ext cx="529900" cy="149350"/>
            <a:chOff x="3898800" y="2624300"/>
            <a:chExt cx="529900" cy="149350"/>
          </a:xfrm>
        </p:grpSpPr>
        <p:sp>
          <p:nvSpPr>
            <p:cNvPr id="1851" name="Google Shape;1851;p50"/>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50"/>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5_1_1">
    <p:spTree>
      <p:nvGrpSpPr>
        <p:cNvPr id="199" name="Shape 199"/>
        <p:cNvGrpSpPr/>
        <p:nvPr/>
      </p:nvGrpSpPr>
      <p:grpSpPr>
        <a:xfrm>
          <a:off x="0" y="0"/>
          <a:ext cx="0" cy="0"/>
          <a:chOff x="0" y="0"/>
          <a:chExt cx="0" cy="0"/>
        </a:xfrm>
      </p:grpSpPr>
      <p:grpSp>
        <p:nvGrpSpPr>
          <p:cNvPr id="200" name="Google Shape;200;p14"/>
          <p:cNvGrpSpPr/>
          <p:nvPr/>
        </p:nvGrpSpPr>
        <p:grpSpPr>
          <a:xfrm>
            <a:off x="95" y="25"/>
            <a:ext cx="9143969" cy="5143446"/>
            <a:chOff x="95" y="25"/>
            <a:chExt cx="9143969" cy="5143446"/>
          </a:xfrm>
        </p:grpSpPr>
        <p:sp>
          <p:nvSpPr>
            <p:cNvPr id="201" name="Google Shape;201;p14"/>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4"/>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4"/>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4"/>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4"/>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4"/>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4"/>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4"/>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4"/>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4"/>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4"/>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4"/>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4"/>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4"/>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4"/>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4"/>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4"/>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4"/>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4"/>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4"/>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4"/>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 name="Google Shape;226;p14"/>
          <p:cNvSpPr txBox="1"/>
          <p:nvPr>
            <p:ph type="title"/>
          </p:nvPr>
        </p:nvSpPr>
        <p:spPr>
          <a:xfrm>
            <a:off x="3677026" y="1861775"/>
            <a:ext cx="4270200" cy="816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5550">
                <a:solidFill>
                  <a:srgbClr val="212529"/>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7" name="Google Shape;227;p14"/>
          <p:cNvSpPr txBox="1"/>
          <p:nvPr>
            <p:ph idx="2" type="title"/>
          </p:nvPr>
        </p:nvSpPr>
        <p:spPr>
          <a:xfrm>
            <a:off x="1935363" y="1967119"/>
            <a:ext cx="1255800" cy="114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200"/>
              <a:buNone/>
              <a:defRPr sz="74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228" name="Google Shape;228;p14"/>
          <p:cNvSpPr txBox="1"/>
          <p:nvPr>
            <p:ph idx="1" type="subTitle"/>
          </p:nvPr>
        </p:nvSpPr>
        <p:spPr>
          <a:xfrm>
            <a:off x="3677013" y="2828211"/>
            <a:ext cx="4270200" cy="5340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9" name="Google Shape;229;p14"/>
          <p:cNvSpPr/>
          <p:nvPr/>
        </p:nvSpPr>
        <p:spPr>
          <a:xfrm>
            <a:off x="7580575" y="39412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4"/>
          <p:cNvSpPr/>
          <p:nvPr/>
        </p:nvSpPr>
        <p:spPr>
          <a:xfrm>
            <a:off x="2087775" y="47795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4"/>
          <p:cNvSpPr/>
          <p:nvPr/>
        </p:nvSpPr>
        <p:spPr>
          <a:xfrm>
            <a:off x="2399575" y="8988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4"/>
          <p:cNvSpPr/>
          <p:nvPr/>
        </p:nvSpPr>
        <p:spPr>
          <a:xfrm>
            <a:off x="442663" y="30597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4"/>
          <p:cNvSpPr/>
          <p:nvPr/>
        </p:nvSpPr>
        <p:spPr>
          <a:xfrm>
            <a:off x="4092475" y="605238"/>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5716338" y="10884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4"/>
          <p:cNvSpPr/>
          <p:nvPr/>
        </p:nvSpPr>
        <p:spPr>
          <a:xfrm>
            <a:off x="915925" y="1656213"/>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 name="Google Shape;236;p14"/>
          <p:cNvGrpSpPr/>
          <p:nvPr/>
        </p:nvGrpSpPr>
        <p:grpSpPr>
          <a:xfrm>
            <a:off x="5450525" y="4284600"/>
            <a:ext cx="311900" cy="314700"/>
            <a:chOff x="8571050" y="1873050"/>
            <a:chExt cx="311900" cy="314700"/>
          </a:xfrm>
        </p:grpSpPr>
        <p:sp>
          <p:nvSpPr>
            <p:cNvPr id="237" name="Google Shape;237;p14"/>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4"/>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4"/>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4"/>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 name="Google Shape;241;p14"/>
          <p:cNvGrpSpPr/>
          <p:nvPr/>
        </p:nvGrpSpPr>
        <p:grpSpPr>
          <a:xfrm flipH="1">
            <a:off x="7917350" y="2521938"/>
            <a:ext cx="730975" cy="238525"/>
            <a:chOff x="3798300" y="2287225"/>
            <a:chExt cx="730975" cy="238525"/>
          </a:xfrm>
        </p:grpSpPr>
        <p:sp>
          <p:nvSpPr>
            <p:cNvPr id="242" name="Google Shape;242;p14"/>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 name="Google Shape;244;p14"/>
          <p:cNvGrpSpPr/>
          <p:nvPr/>
        </p:nvGrpSpPr>
        <p:grpSpPr>
          <a:xfrm flipH="1">
            <a:off x="3129650" y="4135250"/>
            <a:ext cx="529900" cy="149350"/>
            <a:chOff x="3898800" y="2624300"/>
            <a:chExt cx="529900" cy="149350"/>
          </a:xfrm>
        </p:grpSpPr>
        <p:sp>
          <p:nvSpPr>
            <p:cNvPr id="245" name="Google Shape;245;p14"/>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4"/>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_1_2">
    <p:spTree>
      <p:nvGrpSpPr>
        <p:cNvPr id="247" name="Shape 247"/>
        <p:cNvGrpSpPr/>
        <p:nvPr/>
      </p:nvGrpSpPr>
      <p:grpSpPr>
        <a:xfrm>
          <a:off x="0" y="0"/>
          <a:ext cx="0" cy="0"/>
          <a:chOff x="0" y="0"/>
          <a:chExt cx="0" cy="0"/>
        </a:xfrm>
      </p:grpSpPr>
      <p:grpSp>
        <p:nvGrpSpPr>
          <p:cNvPr id="248" name="Google Shape;248;p15"/>
          <p:cNvGrpSpPr/>
          <p:nvPr/>
        </p:nvGrpSpPr>
        <p:grpSpPr>
          <a:xfrm>
            <a:off x="95" y="25"/>
            <a:ext cx="9143969" cy="5143446"/>
            <a:chOff x="95" y="25"/>
            <a:chExt cx="9143969" cy="5143446"/>
          </a:xfrm>
        </p:grpSpPr>
        <p:sp>
          <p:nvSpPr>
            <p:cNvPr id="249" name="Google Shape;249;p15"/>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5"/>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5"/>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5"/>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5"/>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5"/>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5"/>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5"/>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5"/>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5"/>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5"/>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5"/>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5"/>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5"/>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5"/>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5"/>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5"/>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5"/>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5"/>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 name="Google Shape;274;p15"/>
          <p:cNvSpPr txBox="1"/>
          <p:nvPr>
            <p:ph type="title"/>
          </p:nvPr>
        </p:nvSpPr>
        <p:spPr>
          <a:xfrm flipH="1">
            <a:off x="865700" y="1771400"/>
            <a:ext cx="3960000" cy="79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300"/>
              <a:buNone/>
              <a:defRPr>
                <a:solidFill>
                  <a:srgbClr val="212529"/>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275" name="Google Shape;275;p15"/>
          <p:cNvSpPr txBox="1"/>
          <p:nvPr>
            <p:ph idx="1" type="subTitle"/>
          </p:nvPr>
        </p:nvSpPr>
        <p:spPr>
          <a:xfrm flipH="1">
            <a:off x="865800" y="2566100"/>
            <a:ext cx="3960000" cy="101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76" name="Google Shape;276;p15"/>
          <p:cNvSpPr/>
          <p:nvPr/>
        </p:nvSpPr>
        <p:spPr>
          <a:xfrm>
            <a:off x="2180325" y="5000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2983125" y="46098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265775" y="3113500"/>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a:off x="6728588" y="5001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p:nvPr/>
        </p:nvSpPr>
        <p:spPr>
          <a:xfrm>
            <a:off x="3359325" y="1019713"/>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5"/>
          <p:cNvSpPr/>
          <p:nvPr/>
        </p:nvSpPr>
        <p:spPr>
          <a:xfrm>
            <a:off x="7653575" y="436547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5"/>
          <p:cNvSpPr/>
          <p:nvPr/>
        </p:nvSpPr>
        <p:spPr>
          <a:xfrm>
            <a:off x="6077863" y="464015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15"/>
          <p:cNvGrpSpPr/>
          <p:nvPr/>
        </p:nvGrpSpPr>
        <p:grpSpPr>
          <a:xfrm>
            <a:off x="3791875" y="3813588"/>
            <a:ext cx="311900" cy="314700"/>
            <a:chOff x="8571050" y="1873050"/>
            <a:chExt cx="311900" cy="314700"/>
          </a:xfrm>
        </p:grpSpPr>
        <p:sp>
          <p:nvSpPr>
            <p:cNvPr id="284" name="Google Shape;284;p15"/>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5"/>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 name="Google Shape;288;p15"/>
          <p:cNvGrpSpPr/>
          <p:nvPr/>
        </p:nvGrpSpPr>
        <p:grpSpPr>
          <a:xfrm>
            <a:off x="877850" y="4192275"/>
            <a:ext cx="730975" cy="238525"/>
            <a:chOff x="3798300" y="2287225"/>
            <a:chExt cx="730975" cy="238525"/>
          </a:xfrm>
        </p:grpSpPr>
        <p:sp>
          <p:nvSpPr>
            <p:cNvPr id="289" name="Google Shape;289;p15"/>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 name="Google Shape;291;p15"/>
          <p:cNvGrpSpPr/>
          <p:nvPr/>
        </p:nvGrpSpPr>
        <p:grpSpPr>
          <a:xfrm>
            <a:off x="8165825" y="3896275"/>
            <a:ext cx="529900" cy="149350"/>
            <a:chOff x="3898800" y="2624300"/>
            <a:chExt cx="529900" cy="149350"/>
          </a:xfrm>
        </p:grpSpPr>
        <p:sp>
          <p:nvSpPr>
            <p:cNvPr id="292" name="Google Shape;292;p15"/>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5"/>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_2_1">
    <p:spTree>
      <p:nvGrpSpPr>
        <p:cNvPr id="294" name="Shape 294"/>
        <p:cNvGrpSpPr/>
        <p:nvPr/>
      </p:nvGrpSpPr>
      <p:grpSpPr>
        <a:xfrm>
          <a:off x="0" y="0"/>
          <a:ext cx="0" cy="0"/>
          <a:chOff x="0" y="0"/>
          <a:chExt cx="0" cy="0"/>
        </a:xfrm>
      </p:grpSpPr>
      <p:grpSp>
        <p:nvGrpSpPr>
          <p:cNvPr id="295" name="Google Shape;295;p16"/>
          <p:cNvGrpSpPr/>
          <p:nvPr/>
        </p:nvGrpSpPr>
        <p:grpSpPr>
          <a:xfrm>
            <a:off x="95" y="25"/>
            <a:ext cx="9143969" cy="5143446"/>
            <a:chOff x="95" y="25"/>
            <a:chExt cx="9143969" cy="5143446"/>
          </a:xfrm>
        </p:grpSpPr>
        <p:sp>
          <p:nvSpPr>
            <p:cNvPr id="296" name="Google Shape;296;p16"/>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6"/>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6"/>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6"/>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6"/>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6"/>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6"/>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6"/>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6"/>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6"/>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6"/>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6"/>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6"/>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6"/>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6"/>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6"/>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6"/>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6"/>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6"/>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6"/>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6"/>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6"/>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6"/>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6"/>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1" name="Google Shape;321;p16"/>
          <p:cNvSpPr txBox="1"/>
          <p:nvPr>
            <p:ph type="title"/>
          </p:nvPr>
        </p:nvSpPr>
        <p:spPr>
          <a:xfrm flipH="1">
            <a:off x="4318800" y="1732050"/>
            <a:ext cx="3959400" cy="794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300"/>
              <a:buNone/>
              <a:defRPr>
                <a:solidFill>
                  <a:srgbClr val="212529"/>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322" name="Google Shape;322;p16"/>
          <p:cNvSpPr txBox="1"/>
          <p:nvPr>
            <p:ph idx="1" type="subTitle"/>
          </p:nvPr>
        </p:nvSpPr>
        <p:spPr>
          <a:xfrm flipH="1">
            <a:off x="4318975" y="2526750"/>
            <a:ext cx="3959400" cy="884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23" name="Google Shape;323;p16"/>
          <p:cNvSpPr/>
          <p:nvPr/>
        </p:nvSpPr>
        <p:spPr>
          <a:xfrm flipH="1">
            <a:off x="7071213" y="576288"/>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6"/>
          <p:cNvSpPr/>
          <p:nvPr/>
        </p:nvSpPr>
        <p:spPr>
          <a:xfrm>
            <a:off x="3335425" y="487991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6"/>
          <p:cNvSpPr/>
          <p:nvPr/>
        </p:nvSpPr>
        <p:spPr>
          <a:xfrm>
            <a:off x="478575" y="2737725"/>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6"/>
          <p:cNvSpPr/>
          <p:nvPr/>
        </p:nvSpPr>
        <p:spPr>
          <a:xfrm flipH="1">
            <a:off x="2561325" y="5763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6"/>
          <p:cNvSpPr/>
          <p:nvPr/>
        </p:nvSpPr>
        <p:spPr>
          <a:xfrm>
            <a:off x="353075" y="664700"/>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6"/>
          <p:cNvSpPr/>
          <p:nvPr/>
        </p:nvSpPr>
        <p:spPr>
          <a:xfrm>
            <a:off x="7254300" y="45274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6"/>
          <p:cNvSpPr/>
          <p:nvPr/>
        </p:nvSpPr>
        <p:spPr>
          <a:xfrm>
            <a:off x="4842088" y="44525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 name="Google Shape;330;p16"/>
          <p:cNvGrpSpPr/>
          <p:nvPr/>
        </p:nvGrpSpPr>
        <p:grpSpPr>
          <a:xfrm>
            <a:off x="8336825" y="4085613"/>
            <a:ext cx="311900" cy="314700"/>
            <a:chOff x="8571050" y="1873050"/>
            <a:chExt cx="311900" cy="314700"/>
          </a:xfrm>
        </p:grpSpPr>
        <p:sp>
          <p:nvSpPr>
            <p:cNvPr id="331" name="Google Shape;331;p16"/>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6"/>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6"/>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6"/>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5" name="Google Shape;335;p16"/>
          <p:cNvGrpSpPr/>
          <p:nvPr/>
        </p:nvGrpSpPr>
        <p:grpSpPr>
          <a:xfrm>
            <a:off x="4572000" y="1036450"/>
            <a:ext cx="730975" cy="238525"/>
            <a:chOff x="3798300" y="2287225"/>
            <a:chExt cx="730975" cy="238525"/>
          </a:xfrm>
        </p:grpSpPr>
        <p:sp>
          <p:nvSpPr>
            <p:cNvPr id="336" name="Google Shape;336;p16"/>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6"/>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8" name="Google Shape;338;p16"/>
          <p:cNvGrpSpPr/>
          <p:nvPr/>
        </p:nvGrpSpPr>
        <p:grpSpPr>
          <a:xfrm>
            <a:off x="5594875" y="3812425"/>
            <a:ext cx="529900" cy="149350"/>
            <a:chOff x="3898800" y="2624300"/>
            <a:chExt cx="529900" cy="149350"/>
          </a:xfrm>
        </p:grpSpPr>
        <p:sp>
          <p:nvSpPr>
            <p:cNvPr id="339" name="Google Shape;339;p16"/>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6"/>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1" name="Shape 341"/>
        <p:cNvGrpSpPr/>
        <p:nvPr/>
      </p:nvGrpSpPr>
      <p:grpSpPr>
        <a:xfrm>
          <a:off x="0" y="0"/>
          <a:ext cx="0" cy="0"/>
          <a:chOff x="0" y="0"/>
          <a:chExt cx="0" cy="0"/>
        </a:xfrm>
      </p:grpSpPr>
      <p:sp>
        <p:nvSpPr>
          <p:cNvPr id="342" name="Google Shape;342;p17"/>
          <p:cNvSpPr txBox="1"/>
          <p:nvPr>
            <p:ph idx="1" type="body"/>
          </p:nvPr>
        </p:nvSpPr>
        <p:spPr>
          <a:xfrm>
            <a:off x="891300" y="1225850"/>
            <a:ext cx="7361400" cy="33468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100"/>
            </a:lvl1pPr>
            <a:lvl2pPr indent="-304800" lvl="1" marL="914400" algn="l">
              <a:lnSpc>
                <a:spcPct val="115000"/>
              </a:lnSpc>
              <a:spcBef>
                <a:spcPts val="0"/>
              </a:spcBef>
              <a:spcAft>
                <a:spcPts val="0"/>
              </a:spcAft>
              <a:buClr>
                <a:srgbClr val="434343"/>
              </a:buClr>
              <a:buSzPts val="1200"/>
              <a:buFont typeface="Roboto Condensed Light"/>
              <a:buAutoNum type="alphaLcPeriod"/>
              <a:defRPr/>
            </a:lvl2pPr>
            <a:lvl3pPr indent="-304800" lvl="2" marL="1371600" algn="l">
              <a:lnSpc>
                <a:spcPct val="115000"/>
              </a:lnSpc>
              <a:spcBef>
                <a:spcPts val="0"/>
              </a:spcBef>
              <a:spcAft>
                <a:spcPts val="0"/>
              </a:spcAft>
              <a:buClr>
                <a:srgbClr val="434343"/>
              </a:buClr>
              <a:buSzPts val="1200"/>
              <a:buFont typeface="Roboto Condensed Light"/>
              <a:buAutoNum type="romanLcPeriod"/>
              <a:defRPr/>
            </a:lvl3pPr>
            <a:lvl4pPr indent="-304800" lvl="3" marL="1828800" algn="l">
              <a:lnSpc>
                <a:spcPct val="115000"/>
              </a:lnSpc>
              <a:spcBef>
                <a:spcPts val="0"/>
              </a:spcBef>
              <a:spcAft>
                <a:spcPts val="0"/>
              </a:spcAft>
              <a:buClr>
                <a:srgbClr val="434343"/>
              </a:buClr>
              <a:buSzPts val="1200"/>
              <a:buFont typeface="Roboto Condensed Light"/>
              <a:buAutoNum type="arabicPeriod"/>
              <a:defRPr/>
            </a:lvl4pPr>
            <a:lvl5pPr indent="-304800" lvl="4" marL="2286000" algn="l">
              <a:lnSpc>
                <a:spcPct val="115000"/>
              </a:lnSpc>
              <a:spcBef>
                <a:spcPts val="0"/>
              </a:spcBef>
              <a:spcAft>
                <a:spcPts val="0"/>
              </a:spcAft>
              <a:buClr>
                <a:srgbClr val="434343"/>
              </a:buClr>
              <a:buSzPts val="1200"/>
              <a:buFont typeface="Roboto Condensed Light"/>
              <a:buAutoNum type="alphaLcPeriod"/>
              <a:defRPr/>
            </a:lvl5pPr>
            <a:lvl6pPr indent="-304800" lvl="5" marL="2743200" algn="l">
              <a:lnSpc>
                <a:spcPct val="115000"/>
              </a:lnSpc>
              <a:spcBef>
                <a:spcPts val="0"/>
              </a:spcBef>
              <a:spcAft>
                <a:spcPts val="0"/>
              </a:spcAft>
              <a:buClr>
                <a:srgbClr val="434343"/>
              </a:buClr>
              <a:buSzPts val="1200"/>
              <a:buFont typeface="Roboto Condensed Light"/>
              <a:buAutoNum type="romanLcPeriod"/>
              <a:defRPr/>
            </a:lvl6pPr>
            <a:lvl7pPr indent="-304800" lvl="6" marL="3200400" algn="l">
              <a:lnSpc>
                <a:spcPct val="115000"/>
              </a:lnSpc>
              <a:spcBef>
                <a:spcPts val="0"/>
              </a:spcBef>
              <a:spcAft>
                <a:spcPts val="0"/>
              </a:spcAft>
              <a:buClr>
                <a:srgbClr val="434343"/>
              </a:buClr>
              <a:buSzPts val="1200"/>
              <a:buFont typeface="Roboto Condensed Light"/>
              <a:buAutoNum type="arabicPeriod"/>
              <a:defRPr/>
            </a:lvl7pPr>
            <a:lvl8pPr indent="-304800" lvl="7" marL="3657600" algn="l">
              <a:lnSpc>
                <a:spcPct val="115000"/>
              </a:lnSpc>
              <a:spcBef>
                <a:spcPts val="0"/>
              </a:spcBef>
              <a:spcAft>
                <a:spcPts val="0"/>
              </a:spcAft>
              <a:buClr>
                <a:srgbClr val="434343"/>
              </a:buClr>
              <a:buSzPts val="1200"/>
              <a:buFont typeface="Roboto Condensed Light"/>
              <a:buAutoNum type="alphaLcPeriod"/>
              <a:defRPr/>
            </a:lvl8pPr>
            <a:lvl9pPr indent="-304800" lvl="8" marL="4114800" algn="l">
              <a:lnSpc>
                <a:spcPct val="115000"/>
              </a:lnSpc>
              <a:spcBef>
                <a:spcPts val="0"/>
              </a:spcBef>
              <a:spcAft>
                <a:spcPts val="0"/>
              </a:spcAft>
              <a:buClr>
                <a:srgbClr val="434343"/>
              </a:buClr>
              <a:buSzPts val="1200"/>
              <a:buFont typeface="Roboto Condensed Light"/>
              <a:buAutoNum type="romanLcPeriod"/>
              <a:defRPr/>
            </a:lvl9pPr>
          </a:lstStyle>
          <a:p/>
        </p:txBody>
      </p:sp>
      <p:sp>
        <p:nvSpPr>
          <p:cNvPr id="343" name="Google Shape;343;p17"/>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grpSp>
        <p:nvGrpSpPr>
          <p:cNvPr id="344" name="Google Shape;344;p17"/>
          <p:cNvGrpSpPr/>
          <p:nvPr/>
        </p:nvGrpSpPr>
        <p:grpSpPr>
          <a:xfrm>
            <a:off x="95" y="25"/>
            <a:ext cx="9143969" cy="5143446"/>
            <a:chOff x="95" y="25"/>
            <a:chExt cx="9143969" cy="5143446"/>
          </a:xfrm>
        </p:grpSpPr>
        <p:sp>
          <p:nvSpPr>
            <p:cNvPr id="345" name="Google Shape;345;p17"/>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7"/>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7"/>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7"/>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7"/>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7"/>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7"/>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7"/>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7"/>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7"/>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7"/>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7"/>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7"/>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7"/>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7"/>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7"/>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7"/>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7"/>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7"/>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7"/>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7"/>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7"/>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17"/>
          <p:cNvSpPr/>
          <p:nvPr/>
        </p:nvSpPr>
        <p:spPr>
          <a:xfrm>
            <a:off x="8718050" y="377980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5349125" y="490155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350200" y="4565113"/>
            <a:ext cx="87600" cy="85725"/>
          </a:xfrm>
          <a:custGeom>
            <a:rect b="b" l="l" r="r" t="t"/>
            <a:pathLst>
              <a:path extrusionOk="0" h="3429" w="3504">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7"/>
          <p:cNvSpPr/>
          <p:nvPr/>
        </p:nvSpPr>
        <p:spPr>
          <a:xfrm>
            <a:off x="7166000" y="4814900"/>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7"/>
          <p:cNvSpPr/>
          <p:nvPr/>
        </p:nvSpPr>
        <p:spPr>
          <a:xfrm>
            <a:off x="891300" y="591825"/>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7"/>
          <p:cNvSpPr/>
          <p:nvPr/>
        </p:nvSpPr>
        <p:spPr>
          <a:xfrm>
            <a:off x="233038" y="2263725"/>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6" name="Google Shape;376;p17"/>
          <p:cNvGrpSpPr/>
          <p:nvPr/>
        </p:nvGrpSpPr>
        <p:grpSpPr>
          <a:xfrm>
            <a:off x="8118813" y="911138"/>
            <a:ext cx="311900" cy="314700"/>
            <a:chOff x="8571050" y="1873050"/>
            <a:chExt cx="311900" cy="314700"/>
          </a:xfrm>
        </p:grpSpPr>
        <p:sp>
          <p:nvSpPr>
            <p:cNvPr id="377" name="Google Shape;377;p17"/>
            <p:cNvSpPr/>
            <p:nvPr/>
          </p:nvSpPr>
          <p:spPr>
            <a:xfrm>
              <a:off x="8571050" y="1873050"/>
              <a:ext cx="311900" cy="314700"/>
            </a:xfrm>
            <a:custGeom>
              <a:rect b="b" l="l" r="r" t="t"/>
              <a:pathLst>
                <a:path extrusionOk="0" h="12588" w="12476">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7"/>
            <p:cNvSpPr/>
            <p:nvPr/>
          </p:nvSpPr>
          <p:spPr>
            <a:xfrm>
              <a:off x="8662775" y="1977975"/>
              <a:ext cx="28375" cy="42475"/>
            </a:xfrm>
            <a:custGeom>
              <a:rect b="b" l="l" r="r" t="t"/>
              <a:pathLst>
                <a:path extrusionOk="0" h="1699" w="1135">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7"/>
            <p:cNvSpPr/>
            <p:nvPr/>
          </p:nvSpPr>
          <p:spPr>
            <a:xfrm>
              <a:off x="8738650" y="1982725"/>
              <a:ext cx="30900" cy="44550"/>
            </a:xfrm>
            <a:custGeom>
              <a:rect b="b" l="l" r="r" t="t"/>
              <a:pathLst>
                <a:path extrusionOk="0" h="1782" w="1236">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7"/>
            <p:cNvSpPr/>
            <p:nvPr/>
          </p:nvSpPr>
          <p:spPr>
            <a:xfrm>
              <a:off x="8636225" y="2044500"/>
              <a:ext cx="150825" cy="63025"/>
            </a:xfrm>
            <a:custGeom>
              <a:rect b="b" l="l" r="r" t="t"/>
              <a:pathLst>
                <a:path extrusionOk="0" h="2521" w="6033">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1" name="Google Shape;381;p17"/>
          <p:cNvGrpSpPr/>
          <p:nvPr/>
        </p:nvGrpSpPr>
        <p:grpSpPr>
          <a:xfrm>
            <a:off x="8165825" y="4533300"/>
            <a:ext cx="529900" cy="149350"/>
            <a:chOff x="3898800" y="2624300"/>
            <a:chExt cx="529900" cy="149350"/>
          </a:xfrm>
        </p:grpSpPr>
        <p:sp>
          <p:nvSpPr>
            <p:cNvPr id="382" name="Google Shape;382;p17"/>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7"/>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4" name="Google Shape;384;p17"/>
          <p:cNvGrpSpPr/>
          <p:nvPr/>
        </p:nvGrpSpPr>
        <p:grpSpPr>
          <a:xfrm rot="3651682">
            <a:off x="153345" y="1192019"/>
            <a:ext cx="340408" cy="202565"/>
            <a:chOff x="3780075" y="2889150"/>
            <a:chExt cx="340425" cy="202575"/>
          </a:xfrm>
        </p:grpSpPr>
        <p:sp>
          <p:nvSpPr>
            <p:cNvPr id="385" name="Google Shape;385;p17"/>
            <p:cNvSpPr/>
            <p:nvPr/>
          </p:nvSpPr>
          <p:spPr>
            <a:xfrm>
              <a:off x="3826225" y="2907725"/>
              <a:ext cx="294275" cy="184000"/>
            </a:xfrm>
            <a:custGeom>
              <a:rect b="b" l="l" r="r" t="t"/>
              <a:pathLst>
                <a:path extrusionOk="0" h="7360" w="11771">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7"/>
            <p:cNvSpPr/>
            <p:nvPr/>
          </p:nvSpPr>
          <p:spPr>
            <a:xfrm>
              <a:off x="3780075" y="2889150"/>
              <a:ext cx="132075" cy="76975"/>
            </a:xfrm>
            <a:custGeom>
              <a:rect b="b" l="l" r="r" t="t"/>
              <a:pathLst>
                <a:path extrusionOk="0" h="3079" w="5283">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7" name="Shape 387"/>
        <p:cNvGrpSpPr/>
        <p:nvPr/>
      </p:nvGrpSpPr>
      <p:grpSpPr>
        <a:xfrm>
          <a:off x="0" y="0"/>
          <a:ext cx="0" cy="0"/>
          <a:chOff x="0" y="0"/>
          <a:chExt cx="0" cy="0"/>
        </a:xfrm>
      </p:grpSpPr>
      <p:grpSp>
        <p:nvGrpSpPr>
          <p:cNvPr id="388" name="Google Shape;388;p18"/>
          <p:cNvGrpSpPr/>
          <p:nvPr/>
        </p:nvGrpSpPr>
        <p:grpSpPr>
          <a:xfrm>
            <a:off x="95" y="25"/>
            <a:ext cx="9143969" cy="5143446"/>
            <a:chOff x="95" y="25"/>
            <a:chExt cx="9143969" cy="5143446"/>
          </a:xfrm>
        </p:grpSpPr>
        <p:sp>
          <p:nvSpPr>
            <p:cNvPr id="389" name="Google Shape;389;p18"/>
            <p:cNvSpPr/>
            <p:nvPr/>
          </p:nvSpPr>
          <p:spPr>
            <a:xfrm>
              <a:off x="95" y="484705"/>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a:off x="95" y="677226"/>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95" y="869746"/>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a:off x="95" y="1064542"/>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a:off x="95" y="1257062"/>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a:off x="95" y="1449643"/>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95" y="1642163"/>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8"/>
            <p:cNvSpPr/>
            <p:nvPr/>
          </p:nvSpPr>
          <p:spPr>
            <a:xfrm>
              <a:off x="95" y="1834744"/>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8"/>
            <p:cNvSpPr/>
            <p:nvPr/>
          </p:nvSpPr>
          <p:spPr>
            <a:xfrm>
              <a:off x="95" y="2029479"/>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p:nvPr/>
          </p:nvSpPr>
          <p:spPr>
            <a:xfrm>
              <a:off x="95" y="2222059"/>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95" y="2414580"/>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8"/>
            <p:cNvSpPr/>
            <p:nvPr/>
          </p:nvSpPr>
          <p:spPr>
            <a:xfrm>
              <a:off x="95" y="2607100"/>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8"/>
            <p:cNvSpPr/>
            <p:nvPr/>
          </p:nvSpPr>
          <p:spPr>
            <a:xfrm>
              <a:off x="95" y="2801896"/>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8"/>
            <p:cNvSpPr/>
            <p:nvPr/>
          </p:nvSpPr>
          <p:spPr>
            <a:xfrm>
              <a:off x="95" y="2994416"/>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8"/>
            <p:cNvSpPr/>
            <p:nvPr/>
          </p:nvSpPr>
          <p:spPr>
            <a:xfrm>
              <a:off x="95" y="3186997"/>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8"/>
            <p:cNvSpPr/>
            <p:nvPr/>
          </p:nvSpPr>
          <p:spPr>
            <a:xfrm>
              <a:off x="95" y="3379517"/>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8"/>
            <p:cNvSpPr/>
            <p:nvPr/>
          </p:nvSpPr>
          <p:spPr>
            <a:xfrm>
              <a:off x="95" y="3572098"/>
              <a:ext cx="9143969" cy="15504"/>
            </a:xfrm>
            <a:custGeom>
              <a:rect b="b" l="l" r="r" t="t"/>
              <a:pathLst>
                <a:path extrusionOk="0" h="259"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8"/>
            <p:cNvSpPr/>
            <p:nvPr/>
          </p:nvSpPr>
          <p:spPr>
            <a:xfrm>
              <a:off x="95" y="3764618"/>
              <a:ext cx="9143969" cy="15564"/>
            </a:xfrm>
            <a:custGeom>
              <a:rect b="b" l="l" r="r" t="t"/>
              <a:pathLst>
                <a:path extrusionOk="0" h="260" w="63221">
                  <a:moveTo>
                    <a:pt x="1" y="1"/>
                  </a:moveTo>
                  <a:lnTo>
                    <a:pt x="1" y="259"/>
                  </a:lnTo>
                  <a:lnTo>
                    <a:pt x="63221" y="259"/>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8"/>
            <p:cNvSpPr/>
            <p:nvPr/>
          </p:nvSpPr>
          <p:spPr>
            <a:xfrm>
              <a:off x="95" y="3959413"/>
              <a:ext cx="9143969" cy="13289"/>
            </a:xfrm>
            <a:custGeom>
              <a:rect b="b" l="l" r="r" t="t"/>
              <a:pathLst>
                <a:path extrusionOk="0" h="222"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8"/>
            <p:cNvSpPr/>
            <p:nvPr/>
          </p:nvSpPr>
          <p:spPr>
            <a:xfrm>
              <a:off x="95" y="4151934"/>
              <a:ext cx="9143969" cy="13349"/>
            </a:xfrm>
            <a:custGeom>
              <a:rect b="b" l="l" r="r" t="t"/>
              <a:pathLst>
                <a:path extrusionOk="0" h="223" w="63221">
                  <a:moveTo>
                    <a:pt x="1" y="1"/>
                  </a:moveTo>
                  <a:lnTo>
                    <a:pt x="1" y="222"/>
                  </a:lnTo>
                  <a:lnTo>
                    <a:pt x="63221" y="222"/>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8"/>
            <p:cNvSpPr/>
            <p:nvPr/>
          </p:nvSpPr>
          <p:spPr>
            <a:xfrm>
              <a:off x="95" y="4344454"/>
              <a:ext cx="9143969" cy="15564"/>
            </a:xfrm>
            <a:custGeom>
              <a:rect b="b" l="l" r="r" t="t"/>
              <a:pathLst>
                <a:path extrusionOk="0" h="260" w="63221">
                  <a:moveTo>
                    <a:pt x="1" y="1"/>
                  </a:moveTo>
                  <a:lnTo>
                    <a:pt x="1" y="260"/>
                  </a:lnTo>
                  <a:lnTo>
                    <a:pt x="63221" y="260"/>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8"/>
            <p:cNvSpPr/>
            <p:nvPr/>
          </p:nvSpPr>
          <p:spPr>
            <a:xfrm>
              <a:off x="95" y="4537035"/>
              <a:ext cx="9143969" cy="15564"/>
            </a:xfrm>
            <a:custGeom>
              <a:rect b="b" l="l" r="r" t="t"/>
              <a:pathLst>
                <a:path extrusionOk="0" h="260" w="63221">
                  <a:moveTo>
                    <a:pt x="1" y="0"/>
                  </a:moveTo>
                  <a:lnTo>
                    <a:pt x="1" y="259"/>
                  </a:lnTo>
                  <a:lnTo>
                    <a:pt x="63221" y="259"/>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8"/>
            <p:cNvSpPr/>
            <p:nvPr/>
          </p:nvSpPr>
          <p:spPr>
            <a:xfrm>
              <a:off x="95" y="4731770"/>
              <a:ext cx="9143969" cy="13349"/>
            </a:xfrm>
            <a:custGeom>
              <a:rect b="b" l="l" r="r" t="t"/>
              <a:pathLst>
                <a:path extrusionOk="0" h="223" w="63221">
                  <a:moveTo>
                    <a:pt x="1" y="1"/>
                  </a:moveTo>
                  <a:lnTo>
                    <a:pt x="1" y="223"/>
                  </a:lnTo>
                  <a:lnTo>
                    <a:pt x="63221" y="223"/>
                  </a:lnTo>
                  <a:lnTo>
                    <a:pt x="63221" y="1"/>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8"/>
            <p:cNvSpPr/>
            <p:nvPr/>
          </p:nvSpPr>
          <p:spPr>
            <a:xfrm>
              <a:off x="95" y="4924351"/>
              <a:ext cx="9143969" cy="13349"/>
            </a:xfrm>
            <a:custGeom>
              <a:rect b="b" l="l" r="r" t="t"/>
              <a:pathLst>
                <a:path extrusionOk="0" h="223" w="63221">
                  <a:moveTo>
                    <a:pt x="1" y="0"/>
                  </a:moveTo>
                  <a:lnTo>
                    <a:pt x="1" y="222"/>
                  </a:lnTo>
                  <a:lnTo>
                    <a:pt x="63221" y="222"/>
                  </a:lnTo>
                  <a:lnTo>
                    <a:pt x="63221" y="0"/>
                  </a:lnTo>
                  <a:close/>
                </a:path>
              </a:pathLst>
            </a:custGeom>
            <a:solidFill>
              <a:schemeClr val="lt2">
                <a:alpha val="4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8"/>
            <p:cNvSpPr/>
            <p:nvPr/>
          </p:nvSpPr>
          <p:spPr>
            <a:xfrm>
              <a:off x="704325" y="25"/>
              <a:ext cx="17779" cy="5143446"/>
            </a:xfrm>
            <a:custGeom>
              <a:rect b="b" l="l" r="r" t="t"/>
              <a:pathLst>
                <a:path extrusionOk="0" h="85921" w="297">
                  <a:moveTo>
                    <a:pt x="1" y="0"/>
                  </a:moveTo>
                  <a:lnTo>
                    <a:pt x="1" y="85920"/>
                  </a:lnTo>
                  <a:lnTo>
                    <a:pt x="296" y="85920"/>
                  </a:lnTo>
                  <a:lnTo>
                    <a:pt x="2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4" name="Google Shape;414;p18"/>
          <p:cNvSpPr txBox="1"/>
          <p:nvPr>
            <p:ph type="title"/>
          </p:nvPr>
        </p:nvSpPr>
        <p:spPr>
          <a:xfrm>
            <a:off x="1307344" y="2604267"/>
            <a:ext cx="295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415" name="Google Shape;415;p18"/>
          <p:cNvSpPr txBox="1"/>
          <p:nvPr>
            <p:ph idx="1" type="subTitle"/>
          </p:nvPr>
        </p:nvSpPr>
        <p:spPr>
          <a:xfrm>
            <a:off x="1307350" y="3149929"/>
            <a:ext cx="2955300" cy="107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16" name="Google Shape;416;p18"/>
          <p:cNvSpPr txBox="1"/>
          <p:nvPr>
            <p:ph idx="2" type="title"/>
          </p:nvPr>
        </p:nvSpPr>
        <p:spPr>
          <a:xfrm>
            <a:off x="4881356" y="2604267"/>
            <a:ext cx="2955300" cy="41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b="1" sz="3100">
                <a:highlight>
                  <a:schemeClr val="dk2"/>
                </a:highlight>
              </a:defRPr>
            </a:lvl1pPr>
            <a:lvl2pPr lvl="1" algn="ctr">
              <a:lnSpc>
                <a:spcPct val="100000"/>
              </a:lnSpc>
              <a:spcBef>
                <a:spcPts val="0"/>
              </a:spcBef>
              <a:spcAft>
                <a:spcPts val="0"/>
              </a:spcAft>
              <a:buSzPts val="4300"/>
              <a:buNone/>
              <a:defRPr/>
            </a:lvl2pPr>
            <a:lvl3pPr lvl="2" algn="ctr">
              <a:lnSpc>
                <a:spcPct val="100000"/>
              </a:lnSpc>
              <a:spcBef>
                <a:spcPts val="0"/>
              </a:spcBef>
              <a:spcAft>
                <a:spcPts val="0"/>
              </a:spcAft>
              <a:buSzPts val="4300"/>
              <a:buNone/>
              <a:defRPr/>
            </a:lvl3pPr>
            <a:lvl4pPr lvl="3" algn="ctr">
              <a:lnSpc>
                <a:spcPct val="100000"/>
              </a:lnSpc>
              <a:spcBef>
                <a:spcPts val="0"/>
              </a:spcBef>
              <a:spcAft>
                <a:spcPts val="0"/>
              </a:spcAft>
              <a:buSzPts val="4300"/>
              <a:buNone/>
              <a:defRPr/>
            </a:lvl4pPr>
            <a:lvl5pPr lvl="4" algn="ctr">
              <a:lnSpc>
                <a:spcPct val="100000"/>
              </a:lnSpc>
              <a:spcBef>
                <a:spcPts val="0"/>
              </a:spcBef>
              <a:spcAft>
                <a:spcPts val="0"/>
              </a:spcAft>
              <a:buSzPts val="4300"/>
              <a:buNone/>
              <a:defRPr/>
            </a:lvl5pPr>
            <a:lvl6pPr lvl="5" algn="ctr">
              <a:lnSpc>
                <a:spcPct val="100000"/>
              </a:lnSpc>
              <a:spcBef>
                <a:spcPts val="0"/>
              </a:spcBef>
              <a:spcAft>
                <a:spcPts val="0"/>
              </a:spcAft>
              <a:buSzPts val="4300"/>
              <a:buNone/>
              <a:defRPr/>
            </a:lvl6pPr>
            <a:lvl7pPr lvl="6" algn="ctr">
              <a:lnSpc>
                <a:spcPct val="100000"/>
              </a:lnSpc>
              <a:spcBef>
                <a:spcPts val="0"/>
              </a:spcBef>
              <a:spcAft>
                <a:spcPts val="0"/>
              </a:spcAft>
              <a:buSzPts val="4300"/>
              <a:buNone/>
              <a:defRPr/>
            </a:lvl7pPr>
            <a:lvl8pPr lvl="7" algn="ctr">
              <a:lnSpc>
                <a:spcPct val="100000"/>
              </a:lnSpc>
              <a:spcBef>
                <a:spcPts val="0"/>
              </a:spcBef>
              <a:spcAft>
                <a:spcPts val="0"/>
              </a:spcAft>
              <a:buSzPts val="4300"/>
              <a:buNone/>
              <a:defRPr/>
            </a:lvl8pPr>
            <a:lvl9pPr lvl="8" algn="ctr">
              <a:lnSpc>
                <a:spcPct val="100000"/>
              </a:lnSpc>
              <a:spcBef>
                <a:spcPts val="0"/>
              </a:spcBef>
              <a:spcAft>
                <a:spcPts val="0"/>
              </a:spcAft>
              <a:buSzPts val="4300"/>
              <a:buNone/>
              <a:defRPr/>
            </a:lvl9pPr>
          </a:lstStyle>
          <a:p/>
        </p:txBody>
      </p:sp>
      <p:sp>
        <p:nvSpPr>
          <p:cNvPr id="417" name="Google Shape;417;p18"/>
          <p:cNvSpPr txBox="1"/>
          <p:nvPr>
            <p:ph idx="3" type="subTitle"/>
          </p:nvPr>
        </p:nvSpPr>
        <p:spPr>
          <a:xfrm>
            <a:off x="4881351" y="3149929"/>
            <a:ext cx="2955300" cy="107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5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18" name="Google Shape;418;p18"/>
          <p:cNvSpPr txBox="1"/>
          <p:nvPr>
            <p:ph idx="4"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19" name="Google Shape;419;p18"/>
          <p:cNvSpPr/>
          <p:nvPr/>
        </p:nvSpPr>
        <p:spPr>
          <a:xfrm>
            <a:off x="5277925" y="4832150"/>
            <a:ext cx="109275" cy="114525"/>
          </a:xfrm>
          <a:custGeom>
            <a:rect b="b" l="l" r="r" t="t"/>
            <a:pathLst>
              <a:path extrusionOk="0" h="4581" w="4371">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p:nvPr/>
        </p:nvSpPr>
        <p:spPr>
          <a:xfrm>
            <a:off x="2030950" y="4849100"/>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8"/>
          <p:cNvSpPr/>
          <p:nvPr/>
        </p:nvSpPr>
        <p:spPr>
          <a:xfrm>
            <a:off x="6922025" y="650375"/>
            <a:ext cx="70900" cy="70825"/>
          </a:xfrm>
          <a:custGeom>
            <a:rect b="b" l="l" r="r" t="t"/>
            <a:pathLst>
              <a:path extrusionOk="0" h="2833" w="2836">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p:nvPr/>
        </p:nvSpPr>
        <p:spPr>
          <a:xfrm>
            <a:off x="2030950" y="650375"/>
            <a:ext cx="338600" cy="293575"/>
          </a:xfrm>
          <a:custGeom>
            <a:rect b="b" l="l" r="r" t="t"/>
            <a:pathLst>
              <a:path extrusionOk="0" h="11743" w="13544">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8604013" y="2166663"/>
            <a:ext cx="85075" cy="80575"/>
          </a:xfrm>
          <a:custGeom>
            <a:rect b="b" l="l" r="r" t="t"/>
            <a:pathLst>
              <a:path extrusionOk="0" h="3223" w="3403">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8"/>
          <p:cNvSpPr/>
          <p:nvPr/>
        </p:nvSpPr>
        <p:spPr>
          <a:xfrm>
            <a:off x="8064500" y="4538200"/>
            <a:ext cx="321925" cy="310900"/>
          </a:xfrm>
          <a:custGeom>
            <a:rect b="b" l="l" r="r" t="t"/>
            <a:pathLst>
              <a:path extrusionOk="0" h="12436" w="12877">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5" name="Google Shape;425;p18"/>
          <p:cNvGrpSpPr/>
          <p:nvPr/>
        </p:nvGrpSpPr>
        <p:grpSpPr>
          <a:xfrm>
            <a:off x="378088" y="2730938"/>
            <a:ext cx="730975" cy="238525"/>
            <a:chOff x="3798300" y="2287225"/>
            <a:chExt cx="730975" cy="238525"/>
          </a:xfrm>
        </p:grpSpPr>
        <p:sp>
          <p:nvSpPr>
            <p:cNvPr id="426" name="Google Shape;426;p18"/>
            <p:cNvSpPr/>
            <p:nvPr/>
          </p:nvSpPr>
          <p:spPr>
            <a:xfrm>
              <a:off x="3798300" y="2287225"/>
              <a:ext cx="722625" cy="238525"/>
            </a:xfrm>
            <a:custGeom>
              <a:rect b="b" l="l" r="r" t="t"/>
              <a:pathLst>
                <a:path extrusionOk="0" h="9541" w="28905">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4418700" y="2374225"/>
              <a:ext cx="110575" cy="120525"/>
            </a:xfrm>
            <a:custGeom>
              <a:rect b="b" l="l" r="r" t="t"/>
              <a:pathLst>
                <a:path extrusionOk="0" h="4821" w="4423">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8" name="Google Shape;428;p18"/>
          <p:cNvGrpSpPr/>
          <p:nvPr/>
        </p:nvGrpSpPr>
        <p:grpSpPr>
          <a:xfrm>
            <a:off x="8064488" y="2661000"/>
            <a:ext cx="529900" cy="149350"/>
            <a:chOff x="3898800" y="2624300"/>
            <a:chExt cx="529900" cy="149350"/>
          </a:xfrm>
        </p:grpSpPr>
        <p:sp>
          <p:nvSpPr>
            <p:cNvPr id="429" name="Google Shape;429;p18"/>
            <p:cNvSpPr/>
            <p:nvPr/>
          </p:nvSpPr>
          <p:spPr>
            <a:xfrm>
              <a:off x="3916975" y="2666775"/>
              <a:ext cx="511725" cy="65425"/>
            </a:xfrm>
            <a:custGeom>
              <a:rect b="b" l="l" r="r" t="t"/>
              <a:pathLst>
                <a:path extrusionOk="0" h="2617" w="20469">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p:nvPr/>
          </p:nvSpPr>
          <p:spPr>
            <a:xfrm>
              <a:off x="3898800" y="2624300"/>
              <a:ext cx="116400" cy="149350"/>
            </a:xfrm>
            <a:custGeom>
              <a:rect b="b" l="l" r="r" t="t"/>
              <a:pathLst>
                <a:path extrusionOk="0" h="5974" w="4656">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713400" y="535525"/>
            <a:ext cx="7717500" cy="482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1pPr>
            <a:lvl2pPr lvl="1"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2pPr>
            <a:lvl3pPr lvl="2"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3pPr>
            <a:lvl4pPr lvl="3"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4pPr>
            <a:lvl5pPr lvl="4"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5pPr>
            <a:lvl6pPr lvl="5"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6pPr>
            <a:lvl7pPr lvl="6"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7pPr>
            <a:lvl8pPr lvl="7"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8pPr>
            <a:lvl9pPr lvl="8" marR="0" rtl="0" algn="l">
              <a:lnSpc>
                <a:spcPct val="100000"/>
              </a:lnSpc>
              <a:spcBef>
                <a:spcPts val="0"/>
              </a:spcBef>
              <a:spcAft>
                <a:spcPts val="0"/>
              </a:spcAft>
              <a:buClr>
                <a:schemeClr val="dk1"/>
              </a:buClr>
              <a:buSzPts val="4300"/>
              <a:buFont typeface="Dancing Script"/>
              <a:buNone/>
              <a:defRPr b="0" i="0" sz="4300" u="none" cap="none" strike="noStrike">
                <a:solidFill>
                  <a:schemeClr val="dk1"/>
                </a:solidFill>
                <a:latin typeface="Dancing Script"/>
                <a:ea typeface="Dancing Script"/>
                <a:cs typeface="Dancing Script"/>
                <a:sym typeface="Dancing Script"/>
              </a:defRPr>
            </a:lvl9pPr>
          </a:lstStyle>
          <a:p/>
        </p:txBody>
      </p:sp>
      <p:sp>
        <p:nvSpPr>
          <p:cNvPr id="7" name="Google Shape;7;p9"/>
          <p:cNvSpPr txBox="1"/>
          <p:nvPr>
            <p:ph idx="1" type="body"/>
          </p:nvPr>
        </p:nvSpPr>
        <p:spPr>
          <a:xfrm>
            <a:off x="713225" y="1152475"/>
            <a:ext cx="7717500" cy="3455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1pPr>
            <a:lvl2pPr indent="-317500" lvl="1" marL="9144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2pPr>
            <a:lvl3pPr indent="-317500" lvl="2" marL="13716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3pPr>
            <a:lvl4pPr indent="-317500" lvl="3" marL="18288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4pPr>
            <a:lvl5pPr indent="-317500" lvl="4" marL="22860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5pPr>
            <a:lvl6pPr indent="-317500" lvl="5" marL="27432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6pPr>
            <a:lvl7pPr indent="-317500" lvl="6" marL="32004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7pPr>
            <a:lvl8pPr indent="-317500" lvl="7" marL="36576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8pPr>
            <a:lvl9pPr indent="-317500" lvl="8" marL="4114800" marR="0" rtl="0" algn="l">
              <a:lnSpc>
                <a:spcPct val="115000"/>
              </a:lnSpc>
              <a:spcBef>
                <a:spcPts val="0"/>
              </a:spcBef>
              <a:spcAft>
                <a:spcPts val="0"/>
              </a:spcAft>
              <a:buClr>
                <a:schemeClr val="dk1"/>
              </a:buClr>
              <a:buSzPts val="1400"/>
              <a:buFont typeface="Delius Swash Caps"/>
              <a:buChar char="■"/>
              <a:defRPr b="0" i="0" sz="1400" u="none" cap="none" strike="noStrike">
                <a:solidFill>
                  <a:schemeClr val="dk1"/>
                </a:solidFill>
                <a:latin typeface="Delius Swash Caps"/>
                <a:ea typeface="Delius Swash Caps"/>
                <a:cs typeface="Delius Swash Caps"/>
                <a:sym typeface="Delius Swash Cap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1"/>
          <p:cNvSpPr txBox="1"/>
          <p:nvPr>
            <p:ph type="ctrTitle"/>
          </p:nvPr>
        </p:nvSpPr>
        <p:spPr>
          <a:xfrm>
            <a:off x="2650000" y="819174"/>
            <a:ext cx="5933100" cy="2243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200"/>
              </a:spcAft>
              <a:buSzPts val="5200"/>
              <a:buNone/>
            </a:pPr>
            <a:r>
              <a:rPr lang="en" sz="5600">
                <a:solidFill>
                  <a:schemeClr val="dk1"/>
                </a:solidFill>
                <a:latin typeface="Delius Swash Caps"/>
                <a:ea typeface="Delius Swash Caps"/>
                <a:cs typeface="Delius Swash Caps"/>
                <a:sym typeface="Delius Swash Caps"/>
              </a:rPr>
              <a:t>Per una cultura dell’uguaglianza di genere</a:t>
            </a:r>
            <a:r>
              <a:rPr lang="en">
                <a:solidFill>
                  <a:schemeClr val="dk1"/>
                </a:solidFill>
              </a:rPr>
              <a:t> </a:t>
            </a:r>
            <a:endParaRPr>
              <a:solidFill>
                <a:schemeClr val="dk1"/>
              </a:solidFill>
              <a:highlight>
                <a:schemeClr val="dk2"/>
              </a:highlight>
            </a:endParaRPr>
          </a:p>
        </p:txBody>
      </p:sp>
      <p:sp>
        <p:nvSpPr>
          <p:cNvPr id="1858" name="Google Shape;1858;p1"/>
          <p:cNvSpPr txBox="1"/>
          <p:nvPr>
            <p:ph idx="1" type="subTitle"/>
          </p:nvPr>
        </p:nvSpPr>
        <p:spPr>
          <a:xfrm>
            <a:off x="3666200" y="3517936"/>
            <a:ext cx="4252200" cy="486900"/>
          </a:xfrm>
          <a:prstGeom prst="rect">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Sala bianca di Miselli, Miserocchi e Silenzi </a:t>
            </a:r>
            <a:endParaRPr/>
          </a:p>
        </p:txBody>
      </p:sp>
      <p:grpSp>
        <p:nvGrpSpPr>
          <p:cNvPr id="1859" name="Google Shape;1859;p1"/>
          <p:cNvGrpSpPr/>
          <p:nvPr/>
        </p:nvGrpSpPr>
        <p:grpSpPr>
          <a:xfrm>
            <a:off x="907246" y="1419546"/>
            <a:ext cx="1894791" cy="2110469"/>
            <a:chOff x="820950" y="1441799"/>
            <a:chExt cx="1953192" cy="2175517"/>
          </a:xfrm>
        </p:grpSpPr>
        <p:sp>
          <p:nvSpPr>
            <p:cNvPr id="1860" name="Google Shape;1860;p1"/>
            <p:cNvSpPr/>
            <p:nvPr/>
          </p:nvSpPr>
          <p:spPr>
            <a:xfrm>
              <a:off x="820950" y="1441799"/>
              <a:ext cx="1953192" cy="2175517"/>
            </a:xfrm>
            <a:custGeom>
              <a:rect b="b" l="l" r="r" t="t"/>
              <a:pathLst>
                <a:path extrusionOk="0" h="52498" w="47133">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rotWithShape="0" algn="bl" dir="2820000" dist="76200">
                <a:srgbClr val="000000">
                  <a:alpha val="8078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
            <p:cNvSpPr/>
            <p:nvPr/>
          </p:nvSpPr>
          <p:spPr>
            <a:xfrm>
              <a:off x="1005936" y="1538560"/>
              <a:ext cx="1648856" cy="1958662"/>
            </a:xfrm>
            <a:custGeom>
              <a:rect b="b" l="l" r="r" t="t"/>
              <a:pathLst>
                <a:path extrusionOk="0" h="47265" w="39789">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
            <p:cNvSpPr/>
            <p:nvPr/>
          </p:nvSpPr>
          <p:spPr>
            <a:xfrm>
              <a:off x="2013121" y="2827940"/>
              <a:ext cx="540170" cy="423724"/>
            </a:xfrm>
            <a:custGeom>
              <a:rect b="b" l="l" r="r" t="t"/>
              <a:pathLst>
                <a:path extrusionOk="0" h="10225" w="13035">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
            <p:cNvSpPr/>
            <p:nvPr/>
          </p:nvSpPr>
          <p:spPr>
            <a:xfrm>
              <a:off x="2080253" y="2926400"/>
              <a:ext cx="376068" cy="82134"/>
            </a:xfrm>
            <a:custGeom>
              <a:rect b="b" l="l" r="r" t="t"/>
              <a:pathLst>
                <a:path extrusionOk="0" fill="none" h="1982" w="9075">
                  <a:moveTo>
                    <a:pt x="1" y="1981"/>
                  </a:moveTo>
                  <a:lnTo>
                    <a:pt x="9074" y="1"/>
                  </a:lnTo>
                </a:path>
              </a:pathLst>
            </a:custGeom>
            <a:noFill/>
            <a:ln cap="rnd" cmpd="sng" w="19050">
              <a:solidFill>
                <a:schemeClr val="accent4"/>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
            <p:cNvSpPr/>
            <p:nvPr/>
          </p:nvSpPr>
          <p:spPr>
            <a:xfrm>
              <a:off x="2096663" y="2998048"/>
              <a:ext cx="374576" cy="83584"/>
            </a:xfrm>
            <a:custGeom>
              <a:rect b="b" l="l" r="r" t="t"/>
              <a:pathLst>
                <a:path extrusionOk="0" fill="none" h="2017" w="9039">
                  <a:moveTo>
                    <a:pt x="1" y="2017"/>
                  </a:moveTo>
                  <a:lnTo>
                    <a:pt x="9039" y="0"/>
                  </a:lnTo>
                </a:path>
              </a:pathLst>
            </a:custGeom>
            <a:noFill/>
            <a:ln cap="rnd" cmpd="sng" w="19050">
              <a:solidFill>
                <a:schemeClr val="accent4"/>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
            <p:cNvSpPr/>
            <p:nvPr/>
          </p:nvSpPr>
          <p:spPr>
            <a:xfrm>
              <a:off x="2111581" y="3071147"/>
              <a:ext cx="376068" cy="82093"/>
            </a:xfrm>
            <a:custGeom>
              <a:rect b="b" l="l" r="r" t="t"/>
              <a:pathLst>
                <a:path extrusionOk="0" fill="none" h="1981" w="9075">
                  <a:moveTo>
                    <a:pt x="1" y="1981"/>
                  </a:moveTo>
                  <a:lnTo>
                    <a:pt x="9075" y="0"/>
                  </a:lnTo>
                </a:path>
              </a:pathLst>
            </a:custGeom>
            <a:noFill/>
            <a:ln cap="rnd" cmpd="sng" w="19050">
              <a:solidFill>
                <a:schemeClr val="accent4"/>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
            <p:cNvSpPr/>
            <p:nvPr/>
          </p:nvSpPr>
          <p:spPr>
            <a:xfrm>
              <a:off x="947755" y="1875999"/>
              <a:ext cx="477513" cy="1566764"/>
            </a:xfrm>
            <a:custGeom>
              <a:rect b="b" l="l" r="r" t="t"/>
              <a:pathLst>
                <a:path extrusionOk="0" fill="none" h="37808" w="11523">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cap="rnd" cmpd="sng" w="225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7" name="Google Shape;1867;p1"/>
          <p:cNvGrpSpPr/>
          <p:nvPr/>
        </p:nvGrpSpPr>
        <p:grpSpPr>
          <a:xfrm>
            <a:off x="7583913" y="-156039"/>
            <a:ext cx="1693701" cy="857873"/>
            <a:chOff x="0" y="6078527"/>
            <a:chExt cx="2501774" cy="1267169"/>
          </a:xfrm>
        </p:grpSpPr>
        <p:sp>
          <p:nvSpPr>
            <p:cNvPr id="1868" name="Google Shape;1868;p1"/>
            <p:cNvSpPr/>
            <p:nvPr/>
          </p:nvSpPr>
          <p:spPr>
            <a:xfrm>
              <a:off x="0" y="6078527"/>
              <a:ext cx="2501774" cy="1267169"/>
            </a:xfrm>
            <a:custGeom>
              <a:rect b="b" l="l" r="r" t="t"/>
              <a:pathLst>
                <a:path extrusionOk="0" h="69112" w="136448">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rotWithShape="0" algn="bl" dir="180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
            <p:cNvSpPr/>
            <p:nvPr/>
          </p:nvSpPr>
          <p:spPr>
            <a:xfrm>
              <a:off x="129158" y="6370241"/>
              <a:ext cx="2231644" cy="690152"/>
            </a:xfrm>
            <a:custGeom>
              <a:rect b="b" l="l" r="r" t="t"/>
              <a:pathLst>
                <a:path extrusionOk="0" h="37432" w="121104">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
            <p:cNvSpPr/>
            <p:nvPr/>
          </p:nvSpPr>
          <p:spPr>
            <a:xfrm>
              <a:off x="165662" y="6510918"/>
              <a:ext cx="2232436" cy="687424"/>
            </a:xfrm>
            <a:custGeom>
              <a:rect b="b" l="l" r="r" t="t"/>
              <a:pathLst>
                <a:path extrusionOk="0" h="37284" w="121147">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
            <p:cNvSpPr/>
            <p:nvPr/>
          </p:nvSpPr>
          <p:spPr>
            <a:xfrm>
              <a:off x="90315" y="6231518"/>
              <a:ext cx="2232823" cy="687829"/>
            </a:xfrm>
            <a:custGeom>
              <a:rect b="b" l="l" r="r" t="t"/>
              <a:pathLst>
                <a:path extrusionOk="0" h="37306" w="121168">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
            <p:cNvSpPr/>
            <p:nvPr/>
          </p:nvSpPr>
          <p:spPr>
            <a:xfrm>
              <a:off x="203326" y="6649642"/>
              <a:ext cx="2230096" cy="644298"/>
            </a:xfrm>
            <a:custGeom>
              <a:rect b="b" l="l" r="r" t="t"/>
              <a:pathLst>
                <a:path extrusionOk="0" h="34945" w="12102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
            <p:cNvSpPr/>
            <p:nvPr/>
          </p:nvSpPr>
          <p:spPr>
            <a:xfrm>
              <a:off x="57312" y="6136303"/>
              <a:ext cx="2225434" cy="641183"/>
            </a:xfrm>
            <a:custGeom>
              <a:rect b="b" l="l" r="r" t="t"/>
              <a:pathLst>
                <a:path extrusionOk="0" h="34776" w="120767">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4" name="Google Shape;1874;p1"/>
          <p:cNvGrpSpPr/>
          <p:nvPr/>
        </p:nvGrpSpPr>
        <p:grpSpPr>
          <a:xfrm rot="2065613">
            <a:off x="6114419" y="4713624"/>
            <a:ext cx="1653875" cy="539976"/>
            <a:chOff x="2564525" y="5223525"/>
            <a:chExt cx="2556110" cy="834547"/>
          </a:xfrm>
        </p:grpSpPr>
        <p:sp>
          <p:nvSpPr>
            <p:cNvPr id="1875" name="Google Shape;1875;p1"/>
            <p:cNvSpPr/>
            <p:nvPr/>
          </p:nvSpPr>
          <p:spPr>
            <a:xfrm>
              <a:off x="2564525" y="5223525"/>
              <a:ext cx="2556110" cy="834547"/>
            </a:xfrm>
            <a:custGeom>
              <a:rect b="b" l="l" r="r" t="t"/>
              <a:pathLst>
                <a:path extrusionOk="0" h="44838" w="137333">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rotWithShape="0" algn="bl" dir="288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
            <p:cNvSpPr/>
            <p:nvPr/>
          </p:nvSpPr>
          <p:spPr>
            <a:xfrm>
              <a:off x="2851254" y="5371002"/>
              <a:ext cx="356988" cy="614883"/>
            </a:xfrm>
            <a:custGeom>
              <a:rect b="b" l="l" r="r" t="t"/>
              <a:pathLst>
                <a:path extrusionOk="0" h="33036" w="1918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
            <p:cNvSpPr/>
            <p:nvPr/>
          </p:nvSpPr>
          <p:spPr>
            <a:xfrm>
              <a:off x="4449313" y="5294732"/>
              <a:ext cx="362106" cy="612965"/>
            </a:xfrm>
            <a:custGeom>
              <a:rect b="b" l="l" r="r" t="t"/>
              <a:pathLst>
                <a:path extrusionOk="0" h="32933" w="19455">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1"/>
            <p:cNvSpPr/>
            <p:nvPr/>
          </p:nvSpPr>
          <p:spPr>
            <a:xfrm>
              <a:off x="3392570" y="5346286"/>
              <a:ext cx="362088" cy="612370"/>
            </a:xfrm>
            <a:custGeom>
              <a:rect b="b" l="l" r="r" t="t"/>
              <a:pathLst>
                <a:path extrusionOk="0" h="32901" w="19454">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1"/>
            <p:cNvSpPr/>
            <p:nvPr/>
          </p:nvSpPr>
          <p:spPr>
            <a:xfrm>
              <a:off x="3904870" y="5321570"/>
              <a:ext cx="362088" cy="612761"/>
            </a:xfrm>
            <a:custGeom>
              <a:rect b="b" l="l" r="r" t="t"/>
              <a:pathLst>
                <a:path extrusionOk="0" h="32922" w="19454">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
            <p:cNvSpPr/>
            <p:nvPr/>
          </p:nvSpPr>
          <p:spPr>
            <a:xfrm>
              <a:off x="4178274" y="5307463"/>
              <a:ext cx="360915" cy="613933"/>
            </a:xfrm>
            <a:custGeom>
              <a:rect b="b" l="l" r="r" t="t"/>
              <a:pathLst>
                <a:path extrusionOk="0" h="32985" w="19391">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
            <p:cNvSpPr/>
            <p:nvPr/>
          </p:nvSpPr>
          <p:spPr>
            <a:xfrm>
              <a:off x="3122703" y="5358458"/>
              <a:ext cx="359742" cy="612779"/>
            </a:xfrm>
            <a:custGeom>
              <a:rect b="b" l="l" r="r" t="t"/>
              <a:pathLst>
                <a:path extrusionOk="0" h="32923" w="19328">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
            <p:cNvSpPr/>
            <p:nvPr/>
          </p:nvSpPr>
          <p:spPr>
            <a:xfrm>
              <a:off x="3667164" y="5334133"/>
              <a:ext cx="327952" cy="611960"/>
            </a:xfrm>
            <a:custGeom>
              <a:rect b="b" l="l" r="r" t="t"/>
              <a:pathLst>
                <a:path extrusionOk="0" h="32879" w="1762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1"/>
            <p:cNvSpPr/>
            <p:nvPr/>
          </p:nvSpPr>
          <p:spPr>
            <a:xfrm>
              <a:off x="4722716" y="5282747"/>
              <a:ext cx="332289" cy="612444"/>
            </a:xfrm>
            <a:custGeom>
              <a:rect b="b" l="l" r="r" t="t"/>
              <a:pathLst>
                <a:path extrusionOk="0" h="32905" w="17853">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1"/>
            <p:cNvSpPr/>
            <p:nvPr/>
          </p:nvSpPr>
          <p:spPr>
            <a:xfrm>
              <a:off x="2628456" y="5385091"/>
              <a:ext cx="307572" cy="614361"/>
            </a:xfrm>
            <a:custGeom>
              <a:rect b="b" l="l" r="r" t="t"/>
              <a:pathLst>
                <a:path extrusionOk="0" h="33008" w="16525">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5" name="Google Shape;1885;p1"/>
          <p:cNvGrpSpPr/>
          <p:nvPr/>
        </p:nvGrpSpPr>
        <p:grpSpPr>
          <a:xfrm rot="1445359">
            <a:off x="-523289" y="3759473"/>
            <a:ext cx="1719380" cy="916216"/>
            <a:chOff x="7463504" y="3075666"/>
            <a:chExt cx="2603050" cy="1387102"/>
          </a:xfrm>
        </p:grpSpPr>
        <p:sp>
          <p:nvSpPr>
            <p:cNvPr id="1886" name="Google Shape;1886;p1"/>
            <p:cNvSpPr/>
            <p:nvPr/>
          </p:nvSpPr>
          <p:spPr>
            <a:xfrm rot="-970049">
              <a:off x="7514122" y="3409760"/>
              <a:ext cx="2501813" cy="718914"/>
            </a:xfrm>
            <a:custGeom>
              <a:rect b="b" l="l" r="r" t="t"/>
              <a:pathLst>
                <a:path extrusionOk="0" h="37053" w="128944">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rotWithShape="0" algn="bl" dir="3000000" dist="57150">
                <a:schemeClr val="dk1">
                  <a:alpha val="7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
            <p:cNvSpPr/>
            <p:nvPr/>
          </p:nvSpPr>
          <p:spPr>
            <a:xfrm rot="-970049">
              <a:off x="7643875" y="3941661"/>
              <a:ext cx="2378822" cy="115793"/>
            </a:xfrm>
            <a:custGeom>
              <a:rect b="b" l="l" r="r" t="t"/>
              <a:pathLst>
                <a:path extrusionOk="0" h="5968" w="122605">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
            <p:cNvSpPr/>
            <p:nvPr/>
          </p:nvSpPr>
          <p:spPr>
            <a:xfrm rot="-970049">
              <a:off x="7726880" y="3725119"/>
              <a:ext cx="258458" cy="115327"/>
            </a:xfrm>
            <a:custGeom>
              <a:rect b="b" l="l" r="r" t="t"/>
              <a:pathLst>
                <a:path extrusionOk="0" h="5944" w="13321">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
            <p:cNvSpPr/>
            <p:nvPr/>
          </p:nvSpPr>
          <p:spPr>
            <a:xfrm rot="-970049">
              <a:off x="8225258" y="3580598"/>
              <a:ext cx="258458" cy="115327"/>
            </a:xfrm>
            <a:custGeom>
              <a:rect b="b" l="l" r="r" t="t"/>
              <a:pathLst>
                <a:path extrusionOk="0" h="5944" w="13321">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
            <p:cNvSpPr/>
            <p:nvPr/>
          </p:nvSpPr>
          <p:spPr>
            <a:xfrm rot="-970049">
              <a:off x="8735460" y="3433005"/>
              <a:ext cx="255994" cy="115327"/>
            </a:xfrm>
            <a:custGeom>
              <a:rect b="b" l="l" r="r" t="t"/>
              <a:pathLst>
                <a:path extrusionOk="0" h="5944" w="13194">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
            <p:cNvSpPr/>
            <p:nvPr/>
          </p:nvSpPr>
          <p:spPr>
            <a:xfrm rot="-970049">
              <a:off x="9233818" y="3288487"/>
              <a:ext cx="256014" cy="115327"/>
            </a:xfrm>
            <a:custGeom>
              <a:rect b="b" l="l" r="r" t="t"/>
              <a:pathLst>
                <a:path extrusionOk="0" h="5944" w="13195">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
            <p:cNvSpPr/>
            <p:nvPr/>
          </p:nvSpPr>
          <p:spPr>
            <a:xfrm rot="-970049">
              <a:off x="8498125" y="3506629"/>
              <a:ext cx="222875" cy="115327"/>
            </a:xfrm>
            <a:custGeom>
              <a:rect b="b" l="l" r="r" t="t"/>
              <a:pathLst>
                <a:path extrusionOk="0" h="5944" w="11487">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
            <p:cNvSpPr/>
            <p:nvPr/>
          </p:nvSpPr>
          <p:spPr>
            <a:xfrm rot="-970049">
              <a:off x="9504826" y="3215769"/>
              <a:ext cx="215521" cy="115327"/>
            </a:xfrm>
            <a:custGeom>
              <a:rect b="b" l="l" r="r" t="t"/>
              <a:pathLst>
                <a:path extrusionOk="0" h="5944" w="11108">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
            <p:cNvSpPr/>
            <p:nvPr/>
          </p:nvSpPr>
          <p:spPr>
            <a:xfrm rot="-970049">
              <a:off x="9006505" y="3360687"/>
              <a:ext cx="212669" cy="115327"/>
            </a:xfrm>
            <a:custGeom>
              <a:rect b="b" l="l" r="r" t="t"/>
              <a:pathLst>
                <a:path extrusionOk="0" h="5944" w="10961">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
            <p:cNvSpPr/>
            <p:nvPr/>
          </p:nvSpPr>
          <p:spPr>
            <a:xfrm rot="-970049">
              <a:off x="7999999" y="3652914"/>
              <a:ext cx="210205" cy="115327"/>
            </a:xfrm>
            <a:custGeom>
              <a:rect b="b" l="l" r="r" t="t"/>
              <a:pathLst>
                <a:path extrusionOk="0" h="5944" w="10834">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
            <p:cNvSpPr/>
            <p:nvPr/>
          </p:nvSpPr>
          <p:spPr>
            <a:xfrm rot="-970049">
              <a:off x="7598541" y="3925954"/>
              <a:ext cx="159099" cy="146410"/>
            </a:xfrm>
            <a:custGeom>
              <a:rect b="b" l="l" r="r" t="t"/>
              <a:pathLst>
                <a:path extrusionOk="0" h="7546" w="820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
            <p:cNvSpPr/>
            <p:nvPr/>
          </p:nvSpPr>
          <p:spPr>
            <a:xfrm rot="-970049">
              <a:off x="7645519" y="4093058"/>
              <a:ext cx="159099" cy="136204"/>
            </a:xfrm>
            <a:custGeom>
              <a:rect b="b" l="l" r="r" t="t"/>
              <a:pathLst>
                <a:path extrusionOk="0" h="7020" w="820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
            <p:cNvSpPr/>
            <p:nvPr/>
          </p:nvSpPr>
          <p:spPr>
            <a:xfrm rot="-970049">
              <a:off x="7554414" y="3789119"/>
              <a:ext cx="159099" cy="115735"/>
            </a:xfrm>
            <a:custGeom>
              <a:rect b="b" l="l" r="r" t="t"/>
              <a:pathLst>
                <a:path extrusionOk="0" h="5965" w="820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
            <p:cNvSpPr/>
            <p:nvPr/>
          </p:nvSpPr>
          <p:spPr>
            <a:xfrm rot="-970049">
              <a:off x="9781589" y="3301079"/>
              <a:ext cx="105122" cy="145653"/>
            </a:xfrm>
            <a:custGeom>
              <a:rect b="b" l="l" r="r" t="t"/>
              <a:pathLst>
                <a:path extrusionOk="0" h="7507" w="5418">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
            <p:cNvSpPr/>
            <p:nvPr/>
          </p:nvSpPr>
          <p:spPr>
            <a:xfrm rot="-970049">
              <a:off x="9828515" y="3467822"/>
              <a:ext cx="105122" cy="135816"/>
            </a:xfrm>
            <a:custGeom>
              <a:rect b="b" l="l" r="r" t="t"/>
              <a:pathLst>
                <a:path extrusionOk="0" h="7000" w="5418">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
            <p:cNvSpPr/>
            <p:nvPr/>
          </p:nvSpPr>
          <p:spPr>
            <a:xfrm rot="-970049">
              <a:off x="9737527" y="3164293"/>
              <a:ext cx="105122" cy="115327"/>
            </a:xfrm>
            <a:custGeom>
              <a:rect b="b" l="l" r="r" t="t"/>
              <a:pathLst>
                <a:path extrusionOk="0" h="5944" w="5418">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
            <p:cNvSpPr/>
            <p:nvPr/>
          </p:nvSpPr>
          <p:spPr>
            <a:xfrm rot="-970049">
              <a:off x="7770942" y="3861499"/>
              <a:ext cx="258866" cy="146410"/>
            </a:xfrm>
            <a:custGeom>
              <a:rect b="b" l="l" r="r" t="t"/>
              <a:pathLst>
                <a:path extrusionOk="0" h="7546" w="13342">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
            <p:cNvSpPr/>
            <p:nvPr/>
          </p:nvSpPr>
          <p:spPr>
            <a:xfrm rot="-970049">
              <a:off x="8269271" y="3717043"/>
              <a:ext cx="258458" cy="146002"/>
            </a:xfrm>
            <a:custGeom>
              <a:rect b="b" l="l" r="r" t="t"/>
              <a:pathLst>
                <a:path extrusionOk="0" h="7525" w="13321">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
            <p:cNvSpPr/>
            <p:nvPr/>
          </p:nvSpPr>
          <p:spPr>
            <a:xfrm rot="-970049">
              <a:off x="9277888" y="3424923"/>
              <a:ext cx="256014" cy="146410"/>
            </a:xfrm>
            <a:custGeom>
              <a:rect b="b" l="l" r="r" t="t"/>
              <a:pathLst>
                <a:path extrusionOk="0" h="7546" w="13195">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
            <p:cNvSpPr/>
            <p:nvPr/>
          </p:nvSpPr>
          <p:spPr>
            <a:xfrm rot="-970049">
              <a:off x="8779522" y="3569385"/>
              <a:ext cx="256402" cy="146410"/>
            </a:xfrm>
            <a:custGeom>
              <a:rect b="b" l="l" r="r" t="t"/>
              <a:pathLst>
                <a:path extrusionOk="0" h="7546" w="13215">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
            <p:cNvSpPr/>
            <p:nvPr/>
          </p:nvSpPr>
          <p:spPr>
            <a:xfrm rot="-970049">
              <a:off x="8316354" y="3884481"/>
              <a:ext cx="258866" cy="135797"/>
            </a:xfrm>
            <a:custGeom>
              <a:rect b="b" l="l" r="r" t="t"/>
              <a:pathLst>
                <a:path extrusionOk="0" h="6999" w="13342">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1"/>
            <p:cNvSpPr/>
            <p:nvPr/>
          </p:nvSpPr>
          <p:spPr>
            <a:xfrm rot="-970049">
              <a:off x="7817920" y="4028603"/>
              <a:ext cx="258866" cy="136204"/>
            </a:xfrm>
            <a:custGeom>
              <a:rect b="b" l="l" r="r" t="t"/>
              <a:pathLst>
                <a:path extrusionOk="0" h="7020" w="13342">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1"/>
            <p:cNvSpPr/>
            <p:nvPr/>
          </p:nvSpPr>
          <p:spPr>
            <a:xfrm rot="-970049">
              <a:off x="9324798" y="3591959"/>
              <a:ext cx="256421" cy="135816"/>
            </a:xfrm>
            <a:custGeom>
              <a:rect b="b" l="l" r="r" t="t"/>
              <a:pathLst>
                <a:path extrusionOk="0" h="7000" w="13216">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1"/>
            <p:cNvSpPr/>
            <p:nvPr/>
          </p:nvSpPr>
          <p:spPr>
            <a:xfrm rot="-970049">
              <a:off x="8826899" y="3736432"/>
              <a:ext cx="255994" cy="136204"/>
            </a:xfrm>
            <a:custGeom>
              <a:rect b="b" l="l" r="r" t="t"/>
              <a:pathLst>
                <a:path extrusionOk="0" h="7020" w="13194">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1"/>
            <p:cNvSpPr/>
            <p:nvPr/>
          </p:nvSpPr>
          <p:spPr>
            <a:xfrm rot="-970049">
              <a:off x="8542700" y="3643344"/>
              <a:ext cx="222875" cy="146410"/>
            </a:xfrm>
            <a:custGeom>
              <a:rect b="b" l="l" r="r" t="t"/>
              <a:pathLst>
                <a:path extrusionOk="0" h="7546" w="11487">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1"/>
            <p:cNvSpPr/>
            <p:nvPr/>
          </p:nvSpPr>
          <p:spPr>
            <a:xfrm rot="-970049">
              <a:off x="9548896" y="3352205"/>
              <a:ext cx="215521" cy="146410"/>
            </a:xfrm>
            <a:custGeom>
              <a:rect b="b" l="l" r="r" t="t"/>
              <a:pathLst>
                <a:path extrusionOk="0" h="7546" w="11108">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
            <p:cNvSpPr/>
            <p:nvPr/>
          </p:nvSpPr>
          <p:spPr>
            <a:xfrm rot="-970049">
              <a:off x="9050524" y="3497131"/>
              <a:ext cx="212669" cy="146041"/>
            </a:xfrm>
            <a:custGeom>
              <a:rect b="b" l="l" r="r" t="t"/>
              <a:pathLst>
                <a:path extrusionOk="0" h="7527" w="10961">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
            <p:cNvSpPr/>
            <p:nvPr/>
          </p:nvSpPr>
          <p:spPr>
            <a:xfrm rot="-970049">
              <a:off x="8044452" y="3789180"/>
              <a:ext cx="210612" cy="146410"/>
            </a:xfrm>
            <a:custGeom>
              <a:rect b="b" l="l" r="r" t="t"/>
              <a:pathLst>
                <a:path extrusionOk="0" h="7546" w="10855">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
            <p:cNvSpPr/>
            <p:nvPr/>
          </p:nvSpPr>
          <p:spPr>
            <a:xfrm rot="-970049">
              <a:off x="8589616" y="3810417"/>
              <a:ext cx="222875" cy="135836"/>
            </a:xfrm>
            <a:custGeom>
              <a:rect b="b" l="l" r="r" t="t"/>
              <a:pathLst>
                <a:path extrusionOk="0" h="7001" w="11487">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
            <p:cNvSpPr/>
            <p:nvPr/>
          </p:nvSpPr>
          <p:spPr>
            <a:xfrm rot="-970049">
              <a:off x="9595882" y="3519366"/>
              <a:ext cx="215114" cy="136204"/>
            </a:xfrm>
            <a:custGeom>
              <a:rect b="b" l="l" r="r" t="t"/>
              <a:pathLst>
                <a:path extrusionOk="0" h="7020" w="11087">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
            <p:cNvSpPr/>
            <p:nvPr/>
          </p:nvSpPr>
          <p:spPr>
            <a:xfrm rot="-970049">
              <a:off x="9097607" y="3664608"/>
              <a:ext cx="212669" cy="135816"/>
            </a:xfrm>
            <a:custGeom>
              <a:rect b="b" l="l" r="r" t="t"/>
              <a:pathLst>
                <a:path extrusionOk="0" h="7000" w="10961">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1"/>
            <p:cNvSpPr/>
            <p:nvPr/>
          </p:nvSpPr>
          <p:spPr>
            <a:xfrm rot="-970049">
              <a:off x="8090987" y="3956405"/>
              <a:ext cx="210612" cy="135836"/>
            </a:xfrm>
            <a:custGeom>
              <a:rect b="b" l="l" r="r" t="t"/>
              <a:pathLst>
                <a:path extrusionOk="0" h="7001" w="10855">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
            <p:cNvSpPr/>
            <p:nvPr/>
          </p:nvSpPr>
          <p:spPr>
            <a:xfrm rot="-970049">
              <a:off x="7574270" y="3471541"/>
              <a:ext cx="2381597" cy="596854"/>
            </a:xfrm>
            <a:custGeom>
              <a:rect b="b" l="l" r="r" t="t"/>
              <a:pathLst>
                <a:path extrusionOk="0" h="30762" w="122748">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sp>
        <p:nvSpPr>
          <p:cNvPr id="1923" name="Google Shape;1923;p2"/>
          <p:cNvSpPr txBox="1"/>
          <p:nvPr>
            <p:ph type="title"/>
          </p:nvPr>
        </p:nvSpPr>
        <p:spPr>
          <a:xfrm>
            <a:off x="713225" y="539000"/>
            <a:ext cx="7717500" cy="44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300"/>
              <a:buNone/>
            </a:pPr>
            <a:r>
              <a:rPr lang="en">
                <a:latin typeface="Delius Swash Caps"/>
                <a:ea typeface="Delius Swash Caps"/>
                <a:cs typeface="Delius Swash Caps"/>
                <a:sym typeface="Delius Swash Caps"/>
              </a:rPr>
              <a:t>Il percorso fotografico </a:t>
            </a:r>
            <a:endParaRPr>
              <a:latin typeface="Delius Swash Caps"/>
              <a:ea typeface="Delius Swash Caps"/>
              <a:cs typeface="Delius Swash Caps"/>
              <a:sym typeface="Delius Swash Caps"/>
            </a:endParaRPr>
          </a:p>
        </p:txBody>
      </p:sp>
      <p:sp>
        <p:nvSpPr>
          <p:cNvPr id="1924" name="Google Shape;1924;p2"/>
          <p:cNvSpPr txBox="1"/>
          <p:nvPr>
            <p:ph idx="1" type="subTitle"/>
          </p:nvPr>
        </p:nvSpPr>
        <p:spPr>
          <a:xfrm>
            <a:off x="2172625" y="2207958"/>
            <a:ext cx="2223300" cy="58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foto di Noemi Miselli</a:t>
            </a:r>
            <a:endParaRPr/>
          </a:p>
        </p:txBody>
      </p:sp>
      <p:sp>
        <p:nvSpPr>
          <p:cNvPr id="1925" name="Google Shape;1925;p2"/>
          <p:cNvSpPr txBox="1"/>
          <p:nvPr>
            <p:ph idx="2" type="title"/>
          </p:nvPr>
        </p:nvSpPr>
        <p:spPr>
          <a:xfrm>
            <a:off x="2172613" y="1747833"/>
            <a:ext cx="2148600" cy="41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300"/>
              <a:buNone/>
            </a:pPr>
            <a:r>
              <a:rPr lang="en"/>
              <a:t>SCONTRO</a:t>
            </a:r>
            <a:endParaRPr/>
          </a:p>
        </p:txBody>
      </p:sp>
      <p:sp>
        <p:nvSpPr>
          <p:cNvPr id="1926" name="Google Shape;1926;p2"/>
          <p:cNvSpPr txBox="1"/>
          <p:nvPr>
            <p:ph idx="3" type="title"/>
          </p:nvPr>
        </p:nvSpPr>
        <p:spPr>
          <a:xfrm>
            <a:off x="1132240" y="1801332"/>
            <a:ext cx="839700" cy="80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01</a:t>
            </a:r>
            <a:endParaRPr/>
          </a:p>
        </p:txBody>
      </p:sp>
      <p:sp>
        <p:nvSpPr>
          <p:cNvPr id="1927" name="Google Shape;1927;p2"/>
          <p:cNvSpPr txBox="1"/>
          <p:nvPr>
            <p:ph idx="4" type="title"/>
          </p:nvPr>
        </p:nvSpPr>
        <p:spPr>
          <a:xfrm>
            <a:off x="5870188" y="1747833"/>
            <a:ext cx="2148600" cy="41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300"/>
              <a:buNone/>
            </a:pPr>
            <a:r>
              <a:rPr lang="en" sz="2900"/>
              <a:t>INCONTRO</a:t>
            </a:r>
            <a:endParaRPr sz="2900"/>
          </a:p>
        </p:txBody>
      </p:sp>
      <p:sp>
        <p:nvSpPr>
          <p:cNvPr id="1928" name="Google Shape;1928;p2"/>
          <p:cNvSpPr txBox="1"/>
          <p:nvPr>
            <p:ph idx="5" type="subTitle"/>
          </p:nvPr>
        </p:nvSpPr>
        <p:spPr>
          <a:xfrm>
            <a:off x="5870200" y="2207958"/>
            <a:ext cx="2223300" cy="58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foto di Lucia Miserocchi</a:t>
            </a:r>
            <a:endParaRPr/>
          </a:p>
        </p:txBody>
      </p:sp>
      <p:sp>
        <p:nvSpPr>
          <p:cNvPr id="1929" name="Google Shape;1929;p2"/>
          <p:cNvSpPr txBox="1"/>
          <p:nvPr>
            <p:ph idx="6" type="title"/>
          </p:nvPr>
        </p:nvSpPr>
        <p:spPr>
          <a:xfrm>
            <a:off x="4842281" y="1801332"/>
            <a:ext cx="839700" cy="80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02</a:t>
            </a:r>
            <a:endParaRPr/>
          </a:p>
        </p:txBody>
      </p:sp>
      <p:sp>
        <p:nvSpPr>
          <p:cNvPr id="1930" name="Google Shape;1930;p2"/>
          <p:cNvSpPr txBox="1"/>
          <p:nvPr>
            <p:ph idx="7" type="title"/>
          </p:nvPr>
        </p:nvSpPr>
        <p:spPr>
          <a:xfrm>
            <a:off x="2070650" y="3178575"/>
            <a:ext cx="2474400" cy="41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300"/>
              <a:buNone/>
            </a:pPr>
            <a:r>
              <a:rPr lang="en" sz="2500"/>
              <a:t>UN’ ALTRA PROSPETTIVA </a:t>
            </a:r>
            <a:endParaRPr sz="2500"/>
          </a:p>
        </p:txBody>
      </p:sp>
      <p:sp>
        <p:nvSpPr>
          <p:cNvPr id="1931" name="Google Shape;1931;p2"/>
          <p:cNvSpPr txBox="1"/>
          <p:nvPr>
            <p:ph idx="8" type="subTitle"/>
          </p:nvPr>
        </p:nvSpPr>
        <p:spPr>
          <a:xfrm>
            <a:off x="2172625" y="3638708"/>
            <a:ext cx="2223300" cy="58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foto di Diletta Silenzi </a:t>
            </a:r>
            <a:endParaRPr/>
          </a:p>
        </p:txBody>
      </p:sp>
      <p:sp>
        <p:nvSpPr>
          <p:cNvPr id="1932" name="Google Shape;1932;p2"/>
          <p:cNvSpPr txBox="1"/>
          <p:nvPr>
            <p:ph idx="9" type="title"/>
          </p:nvPr>
        </p:nvSpPr>
        <p:spPr>
          <a:xfrm>
            <a:off x="1132240" y="3215319"/>
            <a:ext cx="839700" cy="80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03</a:t>
            </a:r>
            <a:endParaRPr/>
          </a:p>
        </p:txBody>
      </p:sp>
      <p:sp>
        <p:nvSpPr>
          <p:cNvPr id="1933" name="Google Shape;1933;p2"/>
          <p:cNvSpPr txBox="1"/>
          <p:nvPr>
            <p:ph idx="13" type="title"/>
          </p:nvPr>
        </p:nvSpPr>
        <p:spPr>
          <a:xfrm>
            <a:off x="5870188" y="3178583"/>
            <a:ext cx="2148600" cy="41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300"/>
              <a:buNone/>
            </a:pPr>
            <a:r>
              <a:rPr lang="en"/>
              <a:t>ESSERCI</a:t>
            </a:r>
            <a:endParaRPr/>
          </a:p>
        </p:txBody>
      </p:sp>
      <p:sp>
        <p:nvSpPr>
          <p:cNvPr id="1934" name="Google Shape;1934;p2"/>
          <p:cNvSpPr txBox="1"/>
          <p:nvPr>
            <p:ph idx="14" type="subTitle"/>
          </p:nvPr>
        </p:nvSpPr>
        <p:spPr>
          <a:xfrm>
            <a:off x="5870200" y="3638708"/>
            <a:ext cx="2223300" cy="58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foto di Diletta Silenzi </a:t>
            </a:r>
            <a:endParaRPr/>
          </a:p>
        </p:txBody>
      </p:sp>
      <p:sp>
        <p:nvSpPr>
          <p:cNvPr id="1935" name="Google Shape;1935;p2"/>
          <p:cNvSpPr txBox="1"/>
          <p:nvPr>
            <p:ph idx="15" type="title"/>
          </p:nvPr>
        </p:nvSpPr>
        <p:spPr>
          <a:xfrm>
            <a:off x="4842281" y="3215319"/>
            <a:ext cx="839700" cy="805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04</a:t>
            </a:r>
            <a:endParaRPr/>
          </a:p>
        </p:txBody>
      </p:sp>
      <p:grpSp>
        <p:nvGrpSpPr>
          <p:cNvPr id="1936" name="Google Shape;1936;p2"/>
          <p:cNvGrpSpPr/>
          <p:nvPr/>
        </p:nvGrpSpPr>
        <p:grpSpPr>
          <a:xfrm>
            <a:off x="871349" y="1852787"/>
            <a:ext cx="1131312" cy="944158"/>
            <a:chOff x="-164200" y="1462250"/>
            <a:chExt cx="1037425" cy="949475"/>
          </a:xfrm>
        </p:grpSpPr>
        <p:sp>
          <p:nvSpPr>
            <p:cNvPr id="1937" name="Google Shape;1937;p2"/>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2" name="Google Shape;1962;p2"/>
          <p:cNvGrpSpPr/>
          <p:nvPr/>
        </p:nvGrpSpPr>
        <p:grpSpPr>
          <a:xfrm>
            <a:off x="821121" y="3259588"/>
            <a:ext cx="1170423" cy="944158"/>
            <a:chOff x="-164200" y="1462250"/>
            <a:chExt cx="1037425" cy="949475"/>
          </a:xfrm>
        </p:grpSpPr>
        <p:sp>
          <p:nvSpPr>
            <p:cNvPr id="1963" name="Google Shape;1963;p2"/>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2"/>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2"/>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2"/>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2"/>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2"/>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8" name="Google Shape;1988;p2"/>
          <p:cNvGrpSpPr/>
          <p:nvPr/>
        </p:nvGrpSpPr>
        <p:grpSpPr>
          <a:xfrm>
            <a:off x="4550898" y="1852712"/>
            <a:ext cx="1131312" cy="944158"/>
            <a:chOff x="-164200" y="1462250"/>
            <a:chExt cx="1037425" cy="949475"/>
          </a:xfrm>
        </p:grpSpPr>
        <p:sp>
          <p:nvSpPr>
            <p:cNvPr id="1989" name="Google Shape;1989;p2"/>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4" name="Google Shape;2014;p2"/>
          <p:cNvGrpSpPr/>
          <p:nvPr/>
        </p:nvGrpSpPr>
        <p:grpSpPr>
          <a:xfrm>
            <a:off x="4550900" y="3259574"/>
            <a:ext cx="1170423" cy="944158"/>
            <a:chOff x="-164200" y="1462250"/>
            <a:chExt cx="1037425" cy="949475"/>
          </a:xfrm>
        </p:grpSpPr>
        <p:sp>
          <p:nvSpPr>
            <p:cNvPr id="2015" name="Google Shape;2015;p2"/>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0" name="Google Shape;2040;p2"/>
          <p:cNvGrpSpPr/>
          <p:nvPr/>
        </p:nvGrpSpPr>
        <p:grpSpPr>
          <a:xfrm rot="390124">
            <a:off x="-711125" y="318231"/>
            <a:ext cx="1719442" cy="916249"/>
            <a:chOff x="7463504" y="3075666"/>
            <a:chExt cx="2603050" cy="1387102"/>
          </a:xfrm>
        </p:grpSpPr>
        <p:sp>
          <p:nvSpPr>
            <p:cNvPr id="2041" name="Google Shape;2041;p2"/>
            <p:cNvSpPr/>
            <p:nvPr/>
          </p:nvSpPr>
          <p:spPr>
            <a:xfrm rot="-970049">
              <a:off x="7514122" y="3409760"/>
              <a:ext cx="2501813" cy="718914"/>
            </a:xfrm>
            <a:custGeom>
              <a:rect b="b" l="l" r="r" t="t"/>
              <a:pathLst>
                <a:path extrusionOk="0" h="37053" w="128944">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rotWithShape="0" algn="bl" dir="3000000" dist="57150">
                <a:schemeClr val="dk1">
                  <a:alpha val="7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
            <p:cNvSpPr/>
            <p:nvPr/>
          </p:nvSpPr>
          <p:spPr>
            <a:xfrm rot="-970049">
              <a:off x="7643875" y="3941661"/>
              <a:ext cx="2378822" cy="115793"/>
            </a:xfrm>
            <a:custGeom>
              <a:rect b="b" l="l" r="r" t="t"/>
              <a:pathLst>
                <a:path extrusionOk="0" h="5968" w="122605">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
            <p:cNvSpPr/>
            <p:nvPr/>
          </p:nvSpPr>
          <p:spPr>
            <a:xfrm rot="-970049">
              <a:off x="7726880" y="3725119"/>
              <a:ext cx="258458" cy="115327"/>
            </a:xfrm>
            <a:custGeom>
              <a:rect b="b" l="l" r="r" t="t"/>
              <a:pathLst>
                <a:path extrusionOk="0" h="5944" w="13321">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
            <p:cNvSpPr/>
            <p:nvPr/>
          </p:nvSpPr>
          <p:spPr>
            <a:xfrm rot="-970049">
              <a:off x="8225258" y="3580598"/>
              <a:ext cx="258458" cy="115327"/>
            </a:xfrm>
            <a:custGeom>
              <a:rect b="b" l="l" r="r" t="t"/>
              <a:pathLst>
                <a:path extrusionOk="0" h="5944" w="13321">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
            <p:cNvSpPr/>
            <p:nvPr/>
          </p:nvSpPr>
          <p:spPr>
            <a:xfrm rot="-970049">
              <a:off x="8735460" y="3433005"/>
              <a:ext cx="255994" cy="115327"/>
            </a:xfrm>
            <a:custGeom>
              <a:rect b="b" l="l" r="r" t="t"/>
              <a:pathLst>
                <a:path extrusionOk="0" h="5944" w="13194">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
            <p:cNvSpPr/>
            <p:nvPr/>
          </p:nvSpPr>
          <p:spPr>
            <a:xfrm rot="-970049">
              <a:off x="9233818" y="3288487"/>
              <a:ext cx="256014" cy="115327"/>
            </a:xfrm>
            <a:custGeom>
              <a:rect b="b" l="l" r="r" t="t"/>
              <a:pathLst>
                <a:path extrusionOk="0" h="5944" w="13195">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
            <p:cNvSpPr/>
            <p:nvPr/>
          </p:nvSpPr>
          <p:spPr>
            <a:xfrm rot="-970049">
              <a:off x="8498125" y="3506629"/>
              <a:ext cx="222875" cy="115327"/>
            </a:xfrm>
            <a:custGeom>
              <a:rect b="b" l="l" r="r" t="t"/>
              <a:pathLst>
                <a:path extrusionOk="0" h="5944" w="11487">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
            <p:cNvSpPr/>
            <p:nvPr/>
          </p:nvSpPr>
          <p:spPr>
            <a:xfrm rot="-970049">
              <a:off x="9504826" y="3215769"/>
              <a:ext cx="215521" cy="115327"/>
            </a:xfrm>
            <a:custGeom>
              <a:rect b="b" l="l" r="r" t="t"/>
              <a:pathLst>
                <a:path extrusionOk="0" h="5944" w="11108">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
            <p:cNvSpPr/>
            <p:nvPr/>
          </p:nvSpPr>
          <p:spPr>
            <a:xfrm rot="-970049">
              <a:off x="9006505" y="3360687"/>
              <a:ext cx="212669" cy="115327"/>
            </a:xfrm>
            <a:custGeom>
              <a:rect b="b" l="l" r="r" t="t"/>
              <a:pathLst>
                <a:path extrusionOk="0" h="5944" w="10961">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
            <p:cNvSpPr/>
            <p:nvPr/>
          </p:nvSpPr>
          <p:spPr>
            <a:xfrm rot="-970049">
              <a:off x="7999999" y="3652914"/>
              <a:ext cx="210205" cy="115327"/>
            </a:xfrm>
            <a:custGeom>
              <a:rect b="b" l="l" r="r" t="t"/>
              <a:pathLst>
                <a:path extrusionOk="0" h="5944" w="10834">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
            <p:cNvSpPr/>
            <p:nvPr/>
          </p:nvSpPr>
          <p:spPr>
            <a:xfrm rot="-970049">
              <a:off x="7598541" y="3925954"/>
              <a:ext cx="159099" cy="146410"/>
            </a:xfrm>
            <a:custGeom>
              <a:rect b="b" l="l" r="r" t="t"/>
              <a:pathLst>
                <a:path extrusionOk="0" h="7546" w="820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
            <p:cNvSpPr/>
            <p:nvPr/>
          </p:nvSpPr>
          <p:spPr>
            <a:xfrm rot="-970049">
              <a:off x="7645519" y="4093058"/>
              <a:ext cx="159099" cy="136204"/>
            </a:xfrm>
            <a:custGeom>
              <a:rect b="b" l="l" r="r" t="t"/>
              <a:pathLst>
                <a:path extrusionOk="0" h="7020" w="820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
            <p:cNvSpPr/>
            <p:nvPr/>
          </p:nvSpPr>
          <p:spPr>
            <a:xfrm rot="-970049">
              <a:off x="7554414" y="3789119"/>
              <a:ext cx="159099" cy="115735"/>
            </a:xfrm>
            <a:custGeom>
              <a:rect b="b" l="l" r="r" t="t"/>
              <a:pathLst>
                <a:path extrusionOk="0" h="5965" w="820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
            <p:cNvSpPr/>
            <p:nvPr/>
          </p:nvSpPr>
          <p:spPr>
            <a:xfrm rot="-970049">
              <a:off x="9781589" y="3301079"/>
              <a:ext cx="105122" cy="145653"/>
            </a:xfrm>
            <a:custGeom>
              <a:rect b="b" l="l" r="r" t="t"/>
              <a:pathLst>
                <a:path extrusionOk="0" h="7507" w="5418">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
            <p:cNvSpPr/>
            <p:nvPr/>
          </p:nvSpPr>
          <p:spPr>
            <a:xfrm rot="-970049">
              <a:off x="9828515" y="3467822"/>
              <a:ext cx="105122" cy="135816"/>
            </a:xfrm>
            <a:custGeom>
              <a:rect b="b" l="l" r="r" t="t"/>
              <a:pathLst>
                <a:path extrusionOk="0" h="7000" w="5418">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
            <p:cNvSpPr/>
            <p:nvPr/>
          </p:nvSpPr>
          <p:spPr>
            <a:xfrm rot="-970049">
              <a:off x="9737527" y="3164293"/>
              <a:ext cx="105122" cy="115327"/>
            </a:xfrm>
            <a:custGeom>
              <a:rect b="b" l="l" r="r" t="t"/>
              <a:pathLst>
                <a:path extrusionOk="0" h="5944" w="5418">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
            <p:cNvSpPr/>
            <p:nvPr/>
          </p:nvSpPr>
          <p:spPr>
            <a:xfrm rot="-970049">
              <a:off x="7770942" y="3861499"/>
              <a:ext cx="258866" cy="146410"/>
            </a:xfrm>
            <a:custGeom>
              <a:rect b="b" l="l" r="r" t="t"/>
              <a:pathLst>
                <a:path extrusionOk="0" h="7546" w="13342">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
            <p:cNvSpPr/>
            <p:nvPr/>
          </p:nvSpPr>
          <p:spPr>
            <a:xfrm rot="-970049">
              <a:off x="8269271" y="3717043"/>
              <a:ext cx="258458" cy="146002"/>
            </a:xfrm>
            <a:custGeom>
              <a:rect b="b" l="l" r="r" t="t"/>
              <a:pathLst>
                <a:path extrusionOk="0" h="7525" w="13321">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
            <p:cNvSpPr/>
            <p:nvPr/>
          </p:nvSpPr>
          <p:spPr>
            <a:xfrm rot="-970049">
              <a:off x="9277888" y="3424923"/>
              <a:ext cx="256014" cy="146410"/>
            </a:xfrm>
            <a:custGeom>
              <a:rect b="b" l="l" r="r" t="t"/>
              <a:pathLst>
                <a:path extrusionOk="0" h="7546" w="13195">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
            <p:cNvSpPr/>
            <p:nvPr/>
          </p:nvSpPr>
          <p:spPr>
            <a:xfrm rot="-970049">
              <a:off x="8779522" y="3569385"/>
              <a:ext cx="256402" cy="146410"/>
            </a:xfrm>
            <a:custGeom>
              <a:rect b="b" l="l" r="r" t="t"/>
              <a:pathLst>
                <a:path extrusionOk="0" h="7546" w="13215">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
            <p:cNvSpPr/>
            <p:nvPr/>
          </p:nvSpPr>
          <p:spPr>
            <a:xfrm rot="-970049">
              <a:off x="8316354" y="3884481"/>
              <a:ext cx="258866" cy="135797"/>
            </a:xfrm>
            <a:custGeom>
              <a:rect b="b" l="l" r="r" t="t"/>
              <a:pathLst>
                <a:path extrusionOk="0" h="6999" w="13342">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
            <p:cNvSpPr/>
            <p:nvPr/>
          </p:nvSpPr>
          <p:spPr>
            <a:xfrm rot="-970049">
              <a:off x="7817920" y="4028603"/>
              <a:ext cx="258866" cy="136204"/>
            </a:xfrm>
            <a:custGeom>
              <a:rect b="b" l="l" r="r" t="t"/>
              <a:pathLst>
                <a:path extrusionOk="0" h="7020" w="13342">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
            <p:cNvSpPr/>
            <p:nvPr/>
          </p:nvSpPr>
          <p:spPr>
            <a:xfrm rot="-970049">
              <a:off x="9324798" y="3591959"/>
              <a:ext cx="256421" cy="135816"/>
            </a:xfrm>
            <a:custGeom>
              <a:rect b="b" l="l" r="r" t="t"/>
              <a:pathLst>
                <a:path extrusionOk="0" h="7000" w="13216">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
            <p:cNvSpPr/>
            <p:nvPr/>
          </p:nvSpPr>
          <p:spPr>
            <a:xfrm rot="-970049">
              <a:off x="8826899" y="3736432"/>
              <a:ext cx="255994" cy="136204"/>
            </a:xfrm>
            <a:custGeom>
              <a:rect b="b" l="l" r="r" t="t"/>
              <a:pathLst>
                <a:path extrusionOk="0" h="7020" w="13194">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2"/>
            <p:cNvSpPr/>
            <p:nvPr/>
          </p:nvSpPr>
          <p:spPr>
            <a:xfrm rot="-970049">
              <a:off x="8542700" y="3643344"/>
              <a:ext cx="222875" cy="146410"/>
            </a:xfrm>
            <a:custGeom>
              <a:rect b="b" l="l" r="r" t="t"/>
              <a:pathLst>
                <a:path extrusionOk="0" h="7546" w="11487">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
            <p:cNvSpPr/>
            <p:nvPr/>
          </p:nvSpPr>
          <p:spPr>
            <a:xfrm rot="-970049">
              <a:off x="9548896" y="3352205"/>
              <a:ext cx="215521" cy="146410"/>
            </a:xfrm>
            <a:custGeom>
              <a:rect b="b" l="l" r="r" t="t"/>
              <a:pathLst>
                <a:path extrusionOk="0" h="7546" w="11108">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
            <p:cNvSpPr/>
            <p:nvPr/>
          </p:nvSpPr>
          <p:spPr>
            <a:xfrm rot="-970049">
              <a:off x="9050524" y="3497131"/>
              <a:ext cx="212669" cy="146041"/>
            </a:xfrm>
            <a:custGeom>
              <a:rect b="b" l="l" r="r" t="t"/>
              <a:pathLst>
                <a:path extrusionOk="0" h="7527" w="10961">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
            <p:cNvSpPr/>
            <p:nvPr/>
          </p:nvSpPr>
          <p:spPr>
            <a:xfrm rot="-970049">
              <a:off x="8044452" y="3789180"/>
              <a:ext cx="210612" cy="146410"/>
            </a:xfrm>
            <a:custGeom>
              <a:rect b="b" l="l" r="r" t="t"/>
              <a:pathLst>
                <a:path extrusionOk="0" h="7546" w="10855">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
            <p:cNvSpPr/>
            <p:nvPr/>
          </p:nvSpPr>
          <p:spPr>
            <a:xfrm rot="-970049">
              <a:off x="8589616" y="3810417"/>
              <a:ext cx="222875" cy="135836"/>
            </a:xfrm>
            <a:custGeom>
              <a:rect b="b" l="l" r="r" t="t"/>
              <a:pathLst>
                <a:path extrusionOk="0" h="7001" w="11487">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
            <p:cNvSpPr/>
            <p:nvPr/>
          </p:nvSpPr>
          <p:spPr>
            <a:xfrm rot="-970049">
              <a:off x="9595882" y="3519366"/>
              <a:ext cx="215114" cy="136204"/>
            </a:xfrm>
            <a:custGeom>
              <a:rect b="b" l="l" r="r" t="t"/>
              <a:pathLst>
                <a:path extrusionOk="0" h="7020" w="11087">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
            <p:cNvSpPr/>
            <p:nvPr/>
          </p:nvSpPr>
          <p:spPr>
            <a:xfrm rot="-970049">
              <a:off x="9097607" y="3664608"/>
              <a:ext cx="212669" cy="135816"/>
            </a:xfrm>
            <a:custGeom>
              <a:rect b="b" l="l" r="r" t="t"/>
              <a:pathLst>
                <a:path extrusionOk="0" h="7000" w="10961">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
            <p:cNvSpPr/>
            <p:nvPr/>
          </p:nvSpPr>
          <p:spPr>
            <a:xfrm rot="-970049">
              <a:off x="8090987" y="3956405"/>
              <a:ext cx="210612" cy="135836"/>
            </a:xfrm>
            <a:custGeom>
              <a:rect b="b" l="l" r="r" t="t"/>
              <a:pathLst>
                <a:path extrusionOk="0" h="7001" w="10855">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
            <p:cNvSpPr/>
            <p:nvPr/>
          </p:nvSpPr>
          <p:spPr>
            <a:xfrm rot="-970049">
              <a:off x="7574270" y="3471541"/>
              <a:ext cx="2381597" cy="596854"/>
            </a:xfrm>
            <a:custGeom>
              <a:rect b="b" l="l" r="r" t="t"/>
              <a:pathLst>
                <a:path extrusionOk="0" h="30762" w="122748">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4" name="Google Shape;2074;p2"/>
          <p:cNvGrpSpPr/>
          <p:nvPr/>
        </p:nvGrpSpPr>
        <p:grpSpPr>
          <a:xfrm rot="2065613">
            <a:off x="8269269" y="3635549"/>
            <a:ext cx="1653875" cy="539976"/>
            <a:chOff x="2564525" y="5223525"/>
            <a:chExt cx="2556110" cy="834547"/>
          </a:xfrm>
        </p:grpSpPr>
        <p:sp>
          <p:nvSpPr>
            <p:cNvPr id="2075" name="Google Shape;2075;p2"/>
            <p:cNvSpPr/>
            <p:nvPr/>
          </p:nvSpPr>
          <p:spPr>
            <a:xfrm>
              <a:off x="2564525" y="5223525"/>
              <a:ext cx="2556110" cy="834547"/>
            </a:xfrm>
            <a:custGeom>
              <a:rect b="b" l="l" r="r" t="t"/>
              <a:pathLst>
                <a:path extrusionOk="0" h="44838" w="137333">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rotWithShape="0" algn="bl" dir="288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
            <p:cNvSpPr/>
            <p:nvPr/>
          </p:nvSpPr>
          <p:spPr>
            <a:xfrm>
              <a:off x="2851254" y="5371002"/>
              <a:ext cx="356988" cy="614883"/>
            </a:xfrm>
            <a:custGeom>
              <a:rect b="b" l="l" r="r" t="t"/>
              <a:pathLst>
                <a:path extrusionOk="0" h="33036" w="1918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
            <p:cNvSpPr/>
            <p:nvPr/>
          </p:nvSpPr>
          <p:spPr>
            <a:xfrm>
              <a:off x="4449313" y="5294732"/>
              <a:ext cx="362106" cy="612965"/>
            </a:xfrm>
            <a:custGeom>
              <a:rect b="b" l="l" r="r" t="t"/>
              <a:pathLst>
                <a:path extrusionOk="0" h="32933" w="19455">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
            <p:cNvSpPr/>
            <p:nvPr/>
          </p:nvSpPr>
          <p:spPr>
            <a:xfrm>
              <a:off x="3392570" y="5346286"/>
              <a:ext cx="362088" cy="612370"/>
            </a:xfrm>
            <a:custGeom>
              <a:rect b="b" l="l" r="r" t="t"/>
              <a:pathLst>
                <a:path extrusionOk="0" h="32901" w="19454">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
            <p:cNvSpPr/>
            <p:nvPr/>
          </p:nvSpPr>
          <p:spPr>
            <a:xfrm>
              <a:off x="3904870" y="5321570"/>
              <a:ext cx="362088" cy="612761"/>
            </a:xfrm>
            <a:custGeom>
              <a:rect b="b" l="l" r="r" t="t"/>
              <a:pathLst>
                <a:path extrusionOk="0" h="32922" w="19454">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
            <p:cNvSpPr/>
            <p:nvPr/>
          </p:nvSpPr>
          <p:spPr>
            <a:xfrm>
              <a:off x="4178274" y="5307463"/>
              <a:ext cx="360915" cy="613933"/>
            </a:xfrm>
            <a:custGeom>
              <a:rect b="b" l="l" r="r" t="t"/>
              <a:pathLst>
                <a:path extrusionOk="0" h="32985" w="19391">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
            <p:cNvSpPr/>
            <p:nvPr/>
          </p:nvSpPr>
          <p:spPr>
            <a:xfrm>
              <a:off x="3122703" y="5358458"/>
              <a:ext cx="359742" cy="612779"/>
            </a:xfrm>
            <a:custGeom>
              <a:rect b="b" l="l" r="r" t="t"/>
              <a:pathLst>
                <a:path extrusionOk="0" h="32923" w="19328">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
            <p:cNvSpPr/>
            <p:nvPr/>
          </p:nvSpPr>
          <p:spPr>
            <a:xfrm>
              <a:off x="3667164" y="5334133"/>
              <a:ext cx="327952" cy="611960"/>
            </a:xfrm>
            <a:custGeom>
              <a:rect b="b" l="l" r="r" t="t"/>
              <a:pathLst>
                <a:path extrusionOk="0" h="32879" w="1762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
            <p:cNvSpPr/>
            <p:nvPr/>
          </p:nvSpPr>
          <p:spPr>
            <a:xfrm>
              <a:off x="4722716" y="5282747"/>
              <a:ext cx="332289" cy="612444"/>
            </a:xfrm>
            <a:custGeom>
              <a:rect b="b" l="l" r="r" t="t"/>
              <a:pathLst>
                <a:path extrusionOk="0" h="32905" w="17853">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
            <p:cNvSpPr/>
            <p:nvPr/>
          </p:nvSpPr>
          <p:spPr>
            <a:xfrm>
              <a:off x="2628456" y="5385091"/>
              <a:ext cx="307572" cy="614361"/>
            </a:xfrm>
            <a:custGeom>
              <a:rect b="b" l="l" r="r" t="t"/>
              <a:pathLst>
                <a:path extrusionOk="0" h="33008" w="16525">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85" name="Google Shape;2085;p2"/>
          <p:cNvPicPr preferRelativeResize="0"/>
          <p:nvPr/>
        </p:nvPicPr>
        <p:blipFill rotWithShape="1">
          <a:blip r:embed="rId3">
            <a:alphaModFix/>
          </a:blip>
          <a:srcRect b="0" l="0" r="0" t="0"/>
          <a:stretch/>
        </p:blipFill>
        <p:spPr>
          <a:xfrm>
            <a:off x="992250" y="1860300"/>
            <a:ext cx="999352" cy="809376"/>
          </a:xfrm>
          <a:prstGeom prst="rect">
            <a:avLst/>
          </a:prstGeom>
          <a:noFill/>
          <a:ln>
            <a:noFill/>
          </a:ln>
        </p:spPr>
      </p:pic>
      <p:pic>
        <p:nvPicPr>
          <p:cNvPr id="2086" name="Google Shape;2086;p2"/>
          <p:cNvPicPr preferRelativeResize="0"/>
          <p:nvPr/>
        </p:nvPicPr>
        <p:blipFill rotWithShape="1">
          <a:blip r:embed="rId4">
            <a:alphaModFix/>
          </a:blip>
          <a:srcRect b="0" l="0" r="0" t="0"/>
          <a:stretch/>
        </p:blipFill>
        <p:spPr>
          <a:xfrm>
            <a:off x="933500" y="3259600"/>
            <a:ext cx="999351" cy="875700"/>
          </a:xfrm>
          <a:prstGeom prst="rect">
            <a:avLst/>
          </a:prstGeom>
          <a:noFill/>
          <a:ln>
            <a:noFill/>
          </a:ln>
        </p:spPr>
      </p:pic>
      <p:pic>
        <p:nvPicPr>
          <p:cNvPr id="2087" name="Google Shape;2087;p2"/>
          <p:cNvPicPr preferRelativeResize="0"/>
          <p:nvPr/>
        </p:nvPicPr>
        <p:blipFill rotWithShape="1">
          <a:blip r:embed="rId5">
            <a:alphaModFix/>
          </a:blip>
          <a:srcRect b="0" l="0" r="0" t="0"/>
          <a:stretch/>
        </p:blipFill>
        <p:spPr>
          <a:xfrm>
            <a:off x="4682850" y="1863850"/>
            <a:ext cx="999350" cy="805800"/>
          </a:xfrm>
          <a:prstGeom prst="rect">
            <a:avLst/>
          </a:prstGeom>
          <a:noFill/>
          <a:ln>
            <a:noFill/>
          </a:ln>
        </p:spPr>
      </p:pic>
      <p:pic>
        <p:nvPicPr>
          <p:cNvPr id="2088" name="Google Shape;2088;p2"/>
          <p:cNvPicPr preferRelativeResize="0"/>
          <p:nvPr/>
        </p:nvPicPr>
        <p:blipFill rotWithShape="1">
          <a:blip r:embed="rId6">
            <a:alphaModFix/>
          </a:blip>
          <a:srcRect b="0" l="0" r="0" t="0"/>
          <a:stretch/>
        </p:blipFill>
        <p:spPr>
          <a:xfrm>
            <a:off x="4633375" y="3292775"/>
            <a:ext cx="1048599" cy="809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2" name="Shape 2092"/>
        <p:cNvGrpSpPr/>
        <p:nvPr/>
      </p:nvGrpSpPr>
      <p:grpSpPr>
        <a:xfrm>
          <a:off x="0" y="0"/>
          <a:ext cx="0" cy="0"/>
          <a:chOff x="0" y="0"/>
          <a:chExt cx="0" cy="0"/>
        </a:xfrm>
      </p:grpSpPr>
      <p:sp>
        <p:nvSpPr>
          <p:cNvPr id="2093" name="Google Shape;2093;p3"/>
          <p:cNvSpPr txBox="1"/>
          <p:nvPr>
            <p:ph type="title"/>
          </p:nvPr>
        </p:nvSpPr>
        <p:spPr>
          <a:xfrm>
            <a:off x="3309926" y="574200"/>
            <a:ext cx="3554400" cy="81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Delius Swash Caps"/>
                <a:ea typeface="Delius Swash Caps"/>
                <a:cs typeface="Delius Swash Caps"/>
                <a:sym typeface="Delius Swash Caps"/>
              </a:rPr>
              <a:t>Scontro</a:t>
            </a:r>
            <a:endParaRPr>
              <a:latin typeface="Delius Swash Caps"/>
              <a:ea typeface="Delius Swash Caps"/>
              <a:cs typeface="Delius Swash Caps"/>
              <a:sym typeface="Delius Swash Caps"/>
            </a:endParaRPr>
          </a:p>
        </p:txBody>
      </p:sp>
      <p:sp>
        <p:nvSpPr>
          <p:cNvPr id="2094" name="Google Shape;2094;p3"/>
          <p:cNvSpPr txBox="1"/>
          <p:nvPr>
            <p:ph idx="2" type="title"/>
          </p:nvPr>
        </p:nvSpPr>
        <p:spPr>
          <a:xfrm>
            <a:off x="1488725" y="1000931"/>
            <a:ext cx="1255800" cy="114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7200"/>
              <a:buNone/>
            </a:pPr>
            <a:r>
              <a:rPr lang="en"/>
              <a:t>01</a:t>
            </a:r>
            <a:endParaRPr/>
          </a:p>
        </p:txBody>
      </p:sp>
      <p:sp>
        <p:nvSpPr>
          <p:cNvPr id="2095" name="Google Shape;2095;p3"/>
          <p:cNvSpPr txBox="1"/>
          <p:nvPr>
            <p:ph idx="1" type="subTitle"/>
          </p:nvPr>
        </p:nvSpPr>
        <p:spPr>
          <a:xfrm>
            <a:off x="3183550" y="1510750"/>
            <a:ext cx="5813700" cy="34023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47272"/>
              </a:lnSpc>
              <a:spcBef>
                <a:spcPts val="0"/>
              </a:spcBef>
              <a:spcAft>
                <a:spcPts val="0"/>
              </a:spcAft>
              <a:buClr>
                <a:schemeClr val="dk1"/>
              </a:buClr>
              <a:buSzPts val="1100"/>
              <a:buFont typeface="Arial"/>
              <a:buNone/>
            </a:pPr>
            <a:r>
              <a:rPr b="1" lang="en" sz="1350"/>
              <a:t>Questa immagine rappresenta una coppia di genitori che si zittisce reciprocamente, in uno sfondo in bianco e nero per ricreare un’atmosfera cupa e riflessiva.  Essa attraverso il senso del tatto, si evidenzia il gesto simbolico dello zittirsi, per trasmettere la mancanza di comunicazione e rispetto nel dialogo portando a uno scontro. La fotografia rappresenta l’antitesi del messaggio di parità di genere, che la nostra galleria vuole raccontare, per stimolare la riflessione e il pensiero critico di chi la osserva. In ogni relazione la comunicazione e il rispetto sono fondamentali, nessuno dovrebbe sentirsi superiore e voler prevaricare sull’altro, in quanto sia uomini che donne hanno la stessa validità di pensiero.</a:t>
            </a:r>
            <a:endParaRPr b="1"/>
          </a:p>
        </p:txBody>
      </p:sp>
      <p:grpSp>
        <p:nvGrpSpPr>
          <p:cNvPr id="2096" name="Google Shape;2096;p3"/>
          <p:cNvGrpSpPr/>
          <p:nvPr/>
        </p:nvGrpSpPr>
        <p:grpSpPr>
          <a:xfrm>
            <a:off x="-7" y="293240"/>
            <a:ext cx="3097440" cy="3002335"/>
            <a:chOff x="-164200" y="1462250"/>
            <a:chExt cx="1037425" cy="949475"/>
          </a:xfrm>
        </p:grpSpPr>
        <p:sp>
          <p:nvSpPr>
            <p:cNvPr id="2097" name="Google Shape;2097;p3"/>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3"/>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3"/>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3"/>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3"/>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3"/>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3"/>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3"/>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3"/>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3"/>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3"/>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3"/>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3"/>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3"/>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3"/>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3"/>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3"/>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3"/>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3"/>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3"/>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3"/>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3"/>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3"/>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3"/>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3"/>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2" name="Google Shape;2122;p3"/>
          <p:cNvGrpSpPr/>
          <p:nvPr/>
        </p:nvGrpSpPr>
        <p:grpSpPr>
          <a:xfrm>
            <a:off x="6260526" y="-74058"/>
            <a:ext cx="1691835" cy="1281429"/>
            <a:chOff x="6299065" y="352774"/>
            <a:chExt cx="1844766" cy="1397110"/>
          </a:xfrm>
        </p:grpSpPr>
        <p:sp>
          <p:nvSpPr>
            <p:cNvPr id="2123" name="Google Shape;2123;p3"/>
            <p:cNvSpPr/>
            <p:nvPr/>
          </p:nvSpPr>
          <p:spPr>
            <a:xfrm rot="446187">
              <a:off x="6354462" y="1233237"/>
              <a:ext cx="100910" cy="33265"/>
            </a:xfrm>
            <a:custGeom>
              <a:rect b="b" l="l" r="r" t="t"/>
              <a:pathLst>
                <a:path extrusionOk="0" fill="none" h="1045" w="3170">
                  <a:moveTo>
                    <a:pt x="3169" y="1"/>
                  </a:moveTo>
                  <a:lnTo>
                    <a:pt x="1" y="1045"/>
                  </a:lnTo>
                </a:path>
              </a:pathLst>
            </a:custGeom>
            <a:noFill/>
            <a:ln cap="rnd" cmpd="sng" w="12600">
              <a:solidFill>
                <a:srgbClr val="002642"/>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3"/>
            <p:cNvSpPr/>
            <p:nvPr/>
          </p:nvSpPr>
          <p:spPr>
            <a:xfrm rot="446187">
              <a:off x="6491623" y="119724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25" name="Google Shape;2125;p3"/>
            <p:cNvGrpSpPr/>
            <p:nvPr/>
          </p:nvGrpSpPr>
          <p:grpSpPr>
            <a:xfrm>
              <a:off x="6299065" y="352774"/>
              <a:ext cx="1844766" cy="1397110"/>
              <a:chOff x="6299065" y="352774"/>
              <a:chExt cx="1844766" cy="1397110"/>
            </a:xfrm>
          </p:grpSpPr>
          <p:sp>
            <p:nvSpPr>
              <p:cNvPr id="2126" name="Google Shape;2126;p3"/>
              <p:cNvSpPr/>
              <p:nvPr/>
            </p:nvSpPr>
            <p:spPr>
              <a:xfrm rot="446187">
                <a:off x="7909219" y="1436043"/>
                <a:ext cx="99764" cy="33265"/>
              </a:xfrm>
              <a:custGeom>
                <a:rect b="b" l="l" r="r" t="t"/>
                <a:pathLst>
                  <a:path extrusionOk="0" fill="none" h="1045" w="3134">
                    <a:moveTo>
                      <a:pt x="1" y="1"/>
                    </a:moveTo>
                    <a:lnTo>
                      <a:pt x="3134" y="1045"/>
                    </a:lnTo>
                  </a:path>
                </a:pathLst>
              </a:custGeom>
              <a:noFill/>
              <a:ln cap="rnd" cmpd="sng" w="12600">
                <a:solidFill>
                  <a:srgbClr val="002642"/>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3"/>
              <p:cNvSpPr/>
              <p:nvPr/>
            </p:nvSpPr>
            <p:spPr>
              <a:xfrm rot="446187">
                <a:off x="6368664" y="458158"/>
                <a:ext cx="1705567" cy="1186343"/>
              </a:xfrm>
              <a:custGeom>
                <a:rect b="b" l="l" r="r" t="t"/>
                <a:pathLst>
                  <a:path extrusionOk="0" h="37268" w="53579">
                    <a:moveTo>
                      <a:pt x="26790" y="14943"/>
                    </a:moveTo>
                    <a:cubicBezTo>
                      <a:pt x="31326" y="14943"/>
                      <a:pt x="35323" y="17968"/>
                      <a:pt x="36619" y="22361"/>
                    </a:cubicBezTo>
                    <a:lnTo>
                      <a:pt x="16960" y="22361"/>
                    </a:lnTo>
                    <a:cubicBezTo>
                      <a:pt x="18220" y="17968"/>
                      <a:pt x="22217" y="14943"/>
                      <a:pt x="26790" y="14943"/>
                    </a:cubicBezTo>
                    <a:close/>
                    <a:moveTo>
                      <a:pt x="26790" y="0"/>
                    </a:moveTo>
                    <a:cubicBezTo>
                      <a:pt x="13791" y="0"/>
                      <a:pt x="2953" y="9866"/>
                      <a:pt x="1729" y="22757"/>
                    </a:cubicBezTo>
                    <a:cubicBezTo>
                      <a:pt x="649" y="23369"/>
                      <a:pt x="1" y="24485"/>
                      <a:pt x="1" y="25709"/>
                    </a:cubicBezTo>
                    <a:lnTo>
                      <a:pt x="1" y="33883"/>
                    </a:lnTo>
                    <a:cubicBezTo>
                      <a:pt x="1" y="35755"/>
                      <a:pt x="1513" y="37267"/>
                      <a:pt x="3385" y="37267"/>
                    </a:cubicBezTo>
                    <a:lnTo>
                      <a:pt x="50194" y="37267"/>
                    </a:lnTo>
                    <a:cubicBezTo>
                      <a:pt x="52030" y="37267"/>
                      <a:pt x="53579" y="35755"/>
                      <a:pt x="53579" y="33883"/>
                    </a:cubicBezTo>
                    <a:lnTo>
                      <a:pt x="53579" y="25709"/>
                    </a:lnTo>
                    <a:cubicBezTo>
                      <a:pt x="53579" y="24485"/>
                      <a:pt x="52895" y="23369"/>
                      <a:pt x="51814" y="22757"/>
                    </a:cubicBezTo>
                    <a:cubicBezTo>
                      <a:pt x="50590" y="9866"/>
                      <a:pt x="39752" y="0"/>
                      <a:pt x="26790" y="0"/>
                    </a:cubicBezTo>
                    <a:close/>
                  </a:path>
                </a:pathLst>
              </a:custGeom>
              <a:solidFill>
                <a:schemeClr val="accent4"/>
              </a:solidFill>
              <a:ln>
                <a:noFill/>
              </a:ln>
              <a:effectLst>
                <a:outerShdw rotWithShape="0" algn="bl" dir="3000000" dist="76200">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3"/>
              <p:cNvSpPr/>
              <p:nvPr/>
            </p:nvSpPr>
            <p:spPr>
              <a:xfrm rot="446187">
                <a:off x="6452838" y="525799"/>
                <a:ext cx="1539368" cy="1025969"/>
              </a:xfrm>
              <a:custGeom>
                <a:rect b="b" l="l" r="r" t="t"/>
                <a:pathLst>
                  <a:path extrusionOk="0" h="32230" w="48358">
                    <a:moveTo>
                      <a:pt x="24197" y="9903"/>
                    </a:moveTo>
                    <a:cubicBezTo>
                      <a:pt x="31218" y="9903"/>
                      <a:pt x="36907" y="15556"/>
                      <a:pt x="37051" y="22541"/>
                    </a:cubicBezTo>
                    <a:lnTo>
                      <a:pt x="11342" y="22541"/>
                    </a:lnTo>
                    <a:cubicBezTo>
                      <a:pt x="11450" y="15556"/>
                      <a:pt x="17175" y="9903"/>
                      <a:pt x="24197" y="9903"/>
                    </a:cubicBezTo>
                    <a:close/>
                    <a:moveTo>
                      <a:pt x="24197" y="1"/>
                    </a:moveTo>
                    <a:cubicBezTo>
                      <a:pt x="11738" y="1"/>
                      <a:pt x="1656" y="10119"/>
                      <a:pt x="1656" y="22541"/>
                    </a:cubicBezTo>
                    <a:lnTo>
                      <a:pt x="792" y="22541"/>
                    </a:lnTo>
                    <a:cubicBezTo>
                      <a:pt x="360" y="22541"/>
                      <a:pt x="0" y="22901"/>
                      <a:pt x="0" y="23297"/>
                    </a:cubicBezTo>
                    <a:lnTo>
                      <a:pt x="0" y="31471"/>
                    </a:lnTo>
                    <a:cubicBezTo>
                      <a:pt x="0" y="31903"/>
                      <a:pt x="360" y="32227"/>
                      <a:pt x="792" y="32227"/>
                    </a:cubicBezTo>
                    <a:lnTo>
                      <a:pt x="47601" y="32227"/>
                    </a:lnTo>
                    <a:cubicBezTo>
                      <a:pt x="47621" y="32228"/>
                      <a:pt x="47641" y="32229"/>
                      <a:pt x="47660" y="32229"/>
                    </a:cubicBezTo>
                    <a:cubicBezTo>
                      <a:pt x="48062" y="32229"/>
                      <a:pt x="48357" y="31883"/>
                      <a:pt x="48357" y="31471"/>
                    </a:cubicBezTo>
                    <a:lnTo>
                      <a:pt x="48357" y="23333"/>
                    </a:lnTo>
                    <a:cubicBezTo>
                      <a:pt x="48357" y="22901"/>
                      <a:pt x="48033" y="22541"/>
                      <a:pt x="47601" y="22541"/>
                    </a:cubicBezTo>
                    <a:lnTo>
                      <a:pt x="46737" y="22541"/>
                    </a:lnTo>
                    <a:cubicBezTo>
                      <a:pt x="46737" y="10119"/>
                      <a:pt x="36619" y="1"/>
                      <a:pt x="2419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3"/>
              <p:cNvSpPr/>
              <p:nvPr/>
            </p:nvSpPr>
            <p:spPr>
              <a:xfrm rot="446187">
                <a:off x="6646192" y="121741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3"/>
              <p:cNvSpPr/>
              <p:nvPr/>
            </p:nvSpPr>
            <p:spPr>
              <a:xfrm rot="446187">
                <a:off x="6800761" y="123758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3"/>
              <p:cNvSpPr/>
              <p:nvPr/>
            </p:nvSpPr>
            <p:spPr>
              <a:xfrm rot="446187">
                <a:off x="6955330" y="125775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3"/>
              <p:cNvSpPr/>
              <p:nvPr/>
            </p:nvSpPr>
            <p:spPr>
              <a:xfrm rot="446187">
                <a:off x="7109900" y="127792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3"/>
              <p:cNvSpPr/>
              <p:nvPr/>
            </p:nvSpPr>
            <p:spPr>
              <a:xfrm rot="446187">
                <a:off x="7264469" y="1298097"/>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3"/>
              <p:cNvSpPr/>
              <p:nvPr/>
            </p:nvSpPr>
            <p:spPr>
              <a:xfrm rot="446187">
                <a:off x="7417870" y="1318114"/>
                <a:ext cx="32" cy="51601"/>
              </a:xfrm>
              <a:custGeom>
                <a:rect b="b" l="l" r="r" t="t"/>
                <a:pathLst>
                  <a:path extrusionOk="0" fill="none" h="1621" w="1">
                    <a:moveTo>
                      <a:pt x="1" y="0"/>
                    </a:moveTo>
                    <a:lnTo>
                      <a:pt x="1"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3"/>
              <p:cNvSpPr/>
              <p:nvPr/>
            </p:nvSpPr>
            <p:spPr>
              <a:xfrm rot="446187">
                <a:off x="7572440" y="1338284"/>
                <a:ext cx="32" cy="51601"/>
              </a:xfrm>
              <a:custGeom>
                <a:rect b="b" l="l" r="r" t="t"/>
                <a:pathLst>
                  <a:path extrusionOk="0" fill="none" h="1621" w="1">
                    <a:moveTo>
                      <a:pt x="1" y="0"/>
                    </a:moveTo>
                    <a:lnTo>
                      <a:pt x="1"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3"/>
              <p:cNvSpPr/>
              <p:nvPr/>
            </p:nvSpPr>
            <p:spPr>
              <a:xfrm rot="446187">
                <a:off x="7727009" y="1358454"/>
                <a:ext cx="32" cy="51601"/>
              </a:xfrm>
              <a:custGeom>
                <a:rect b="b" l="l" r="r" t="t"/>
                <a:pathLst>
                  <a:path extrusionOk="0" fill="none" h="1621" w="1">
                    <a:moveTo>
                      <a:pt x="1" y="0"/>
                    </a:moveTo>
                    <a:lnTo>
                      <a:pt x="1"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3"/>
              <p:cNvSpPr/>
              <p:nvPr/>
            </p:nvSpPr>
            <p:spPr>
              <a:xfrm rot="446187">
                <a:off x="7881578" y="1378624"/>
                <a:ext cx="32" cy="51601"/>
              </a:xfrm>
              <a:custGeom>
                <a:rect b="b" l="l" r="r" t="t"/>
                <a:pathLst>
                  <a:path extrusionOk="0" fill="none" h="1621" w="1">
                    <a:moveTo>
                      <a:pt x="1" y="0"/>
                    </a:moveTo>
                    <a:lnTo>
                      <a:pt x="1"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8" name="Google Shape;2138;p3"/>
            <p:cNvSpPr/>
            <p:nvPr/>
          </p:nvSpPr>
          <p:spPr>
            <a:xfrm rot="446187">
              <a:off x="6498342" y="1195978"/>
              <a:ext cx="32" cy="51601"/>
            </a:xfrm>
            <a:custGeom>
              <a:rect b="b" l="l" r="r" t="t"/>
              <a:pathLst>
                <a:path extrusionOk="0" fill="none" h="1621" w="1">
                  <a:moveTo>
                    <a:pt x="0" y="0"/>
                  </a:moveTo>
                  <a:lnTo>
                    <a:pt x="0" y="1621"/>
                  </a:lnTo>
                </a:path>
              </a:pathLst>
            </a:custGeom>
            <a:noFill/>
            <a:ln cap="rnd" cmpd="sng" w="12600">
              <a:solidFill>
                <a:schemeClr val="dk1"/>
              </a:solidFill>
              <a:prstDash val="solid"/>
              <a:miter lim="360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9" name="Google Shape;2139;p3"/>
          <p:cNvGrpSpPr/>
          <p:nvPr/>
        </p:nvGrpSpPr>
        <p:grpSpPr>
          <a:xfrm flipH="1" rot="1046361">
            <a:off x="350346" y="4636019"/>
            <a:ext cx="1693749" cy="857898"/>
            <a:chOff x="0" y="6078527"/>
            <a:chExt cx="2501774" cy="1267169"/>
          </a:xfrm>
        </p:grpSpPr>
        <p:sp>
          <p:nvSpPr>
            <p:cNvPr id="2140" name="Google Shape;2140;p3"/>
            <p:cNvSpPr/>
            <p:nvPr/>
          </p:nvSpPr>
          <p:spPr>
            <a:xfrm>
              <a:off x="0" y="6078527"/>
              <a:ext cx="2501774" cy="1267169"/>
            </a:xfrm>
            <a:custGeom>
              <a:rect b="b" l="l" r="r" t="t"/>
              <a:pathLst>
                <a:path extrusionOk="0" h="69112" w="136448">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rotWithShape="0" algn="bl" dir="180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3"/>
            <p:cNvSpPr/>
            <p:nvPr/>
          </p:nvSpPr>
          <p:spPr>
            <a:xfrm>
              <a:off x="129158" y="6370241"/>
              <a:ext cx="2231644" cy="690152"/>
            </a:xfrm>
            <a:custGeom>
              <a:rect b="b" l="l" r="r" t="t"/>
              <a:pathLst>
                <a:path extrusionOk="0" h="37432" w="121104">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3"/>
            <p:cNvSpPr/>
            <p:nvPr/>
          </p:nvSpPr>
          <p:spPr>
            <a:xfrm>
              <a:off x="165662" y="6510918"/>
              <a:ext cx="2232436" cy="687424"/>
            </a:xfrm>
            <a:custGeom>
              <a:rect b="b" l="l" r="r" t="t"/>
              <a:pathLst>
                <a:path extrusionOk="0" h="37284" w="121147">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3"/>
            <p:cNvSpPr/>
            <p:nvPr/>
          </p:nvSpPr>
          <p:spPr>
            <a:xfrm>
              <a:off x="90315" y="6231518"/>
              <a:ext cx="2232823" cy="687829"/>
            </a:xfrm>
            <a:custGeom>
              <a:rect b="b" l="l" r="r" t="t"/>
              <a:pathLst>
                <a:path extrusionOk="0" h="37306" w="121168">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3"/>
            <p:cNvSpPr/>
            <p:nvPr/>
          </p:nvSpPr>
          <p:spPr>
            <a:xfrm>
              <a:off x="203326" y="6649642"/>
              <a:ext cx="2230096" cy="644298"/>
            </a:xfrm>
            <a:custGeom>
              <a:rect b="b" l="l" r="r" t="t"/>
              <a:pathLst>
                <a:path extrusionOk="0" h="34945" w="12102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3"/>
            <p:cNvSpPr/>
            <p:nvPr/>
          </p:nvSpPr>
          <p:spPr>
            <a:xfrm>
              <a:off x="57312" y="6136303"/>
              <a:ext cx="2225434" cy="641183"/>
            </a:xfrm>
            <a:custGeom>
              <a:rect b="b" l="l" r="r" t="t"/>
              <a:pathLst>
                <a:path extrusionOk="0" h="34776" w="120767">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6" name="Google Shape;2146;p3"/>
          <p:cNvGrpSpPr/>
          <p:nvPr/>
        </p:nvGrpSpPr>
        <p:grpSpPr>
          <a:xfrm flipH="1" rot="-820655">
            <a:off x="8345467" y="479493"/>
            <a:ext cx="1653929" cy="539993"/>
            <a:chOff x="2564525" y="5223525"/>
            <a:chExt cx="2556110" cy="834547"/>
          </a:xfrm>
        </p:grpSpPr>
        <p:sp>
          <p:nvSpPr>
            <p:cNvPr id="2147" name="Google Shape;2147;p3"/>
            <p:cNvSpPr/>
            <p:nvPr/>
          </p:nvSpPr>
          <p:spPr>
            <a:xfrm>
              <a:off x="2564525" y="5223525"/>
              <a:ext cx="2556110" cy="834547"/>
            </a:xfrm>
            <a:custGeom>
              <a:rect b="b" l="l" r="r" t="t"/>
              <a:pathLst>
                <a:path extrusionOk="0" h="44838" w="137333">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rotWithShape="0" algn="bl" dir="288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3"/>
            <p:cNvSpPr/>
            <p:nvPr/>
          </p:nvSpPr>
          <p:spPr>
            <a:xfrm>
              <a:off x="2851254" y="5371002"/>
              <a:ext cx="356988" cy="614883"/>
            </a:xfrm>
            <a:custGeom>
              <a:rect b="b" l="l" r="r" t="t"/>
              <a:pathLst>
                <a:path extrusionOk="0" h="33036" w="1918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3"/>
            <p:cNvSpPr/>
            <p:nvPr/>
          </p:nvSpPr>
          <p:spPr>
            <a:xfrm>
              <a:off x="4449313" y="5294732"/>
              <a:ext cx="362106" cy="612965"/>
            </a:xfrm>
            <a:custGeom>
              <a:rect b="b" l="l" r="r" t="t"/>
              <a:pathLst>
                <a:path extrusionOk="0" h="32933" w="19455">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3"/>
            <p:cNvSpPr/>
            <p:nvPr/>
          </p:nvSpPr>
          <p:spPr>
            <a:xfrm>
              <a:off x="3392570" y="5346286"/>
              <a:ext cx="362088" cy="612370"/>
            </a:xfrm>
            <a:custGeom>
              <a:rect b="b" l="l" r="r" t="t"/>
              <a:pathLst>
                <a:path extrusionOk="0" h="32901" w="19454">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3"/>
            <p:cNvSpPr/>
            <p:nvPr/>
          </p:nvSpPr>
          <p:spPr>
            <a:xfrm>
              <a:off x="3904870" y="5321570"/>
              <a:ext cx="362088" cy="612761"/>
            </a:xfrm>
            <a:custGeom>
              <a:rect b="b" l="l" r="r" t="t"/>
              <a:pathLst>
                <a:path extrusionOk="0" h="32922" w="19454">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3"/>
            <p:cNvSpPr/>
            <p:nvPr/>
          </p:nvSpPr>
          <p:spPr>
            <a:xfrm>
              <a:off x="4178274" y="5307463"/>
              <a:ext cx="360915" cy="613933"/>
            </a:xfrm>
            <a:custGeom>
              <a:rect b="b" l="l" r="r" t="t"/>
              <a:pathLst>
                <a:path extrusionOk="0" h="32985" w="19391">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3"/>
            <p:cNvSpPr/>
            <p:nvPr/>
          </p:nvSpPr>
          <p:spPr>
            <a:xfrm>
              <a:off x="3122703" y="5358458"/>
              <a:ext cx="359742" cy="612779"/>
            </a:xfrm>
            <a:custGeom>
              <a:rect b="b" l="l" r="r" t="t"/>
              <a:pathLst>
                <a:path extrusionOk="0" h="32923" w="19328">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3"/>
            <p:cNvSpPr/>
            <p:nvPr/>
          </p:nvSpPr>
          <p:spPr>
            <a:xfrm>
              <a:off x="3667164" y="5334133"/>
              <a:ext cx="327952" cy="611960"/>
            </a:xfrm>
            <a:custGeom>
              <a:rect b="b" l="l" r="r" t="t"/>
              <a:pathLst>
                <a:path extrusionOk="0" h="32879" w="1762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3"/>
            <p:cNvSpPr/>
            <p:nvPr/>
          </p:nvSpPr>
          <p:spPr>
            <a:xfrm>
              <a:off x="4722716" y="5282747"/>
              <a:ext cx="332289" cy="612444"/>
            </a:xfrm>
            <a:custGeom>
              <a:rect b="b" l="l" r="r" t="t"/>
              <a:pathLst>
                <a:path extrusionOk="0" h="32905" w="17853">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3"/>
            <p:cNvSpPr/>
            <p:nvPr/>
          </p:nvSpPr>
          <p:spPr>
            <a:xfrm>
              <a:off x="2628456" y="5385091"/>
              <a:ext cx="307572" cy="614361"/>
            </a:xfrm>
            <a:custGeom>
              <a:rect b="b" l="l" r="r" t="t"/>
              <a:pathLst>
                <a:path extrusionOk="0" h="33008" w="16525">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57" name="Google Shape;2157;p3"/>
          <p:cNvPicPr preferRelativeResize="0"/>
          <p:nvPr/>
        </p:nvPicPr>
        <p:blipFill rotWithShape="1">
          <a:blip r:embed="rId3">
            <a:alphaModFix/>
          </a:blip>
          <a:srcRect b="0" l="0" r="0" t="0"/>
          <a:stretch/>
        </p:blipFill>
        <p:spPr>
          <a:xfrm>
            <a:off x="380850" y="390475"/>
            <a:ext cx="2645348" cy="2494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4"/>
          <p:cNvSpPr txBox="1"/>
          <p:nvPr>
            <p:ph idx="1" type="subTitle"/>
          </p:nvPr>
        </p:nvSpPr>
        <p:spPr>
          <a:xfrm>
            <a:off x="193750" y="2811800"/>
            <a:ext cx="8534700" cy="20178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a:highlight>
                  <a:schemeClr val="lt1"/>
                </a:highlight>
              </a:rPr>
              <a:t>Dopo la prima immagine, rappresentante una coppia che si zittisce reciprocamente , avviene l’incontro. Il titolo non è casuale, ci sono due anime, una maschile e una femminile, si incontrano e si uniscono in un carezza. La carezza è simbolica, non necessita di un contatto fisico estremamente accentuato (come un abbraccio che potrebbe causare disagio) ma, nonostante ciò, trasmette tutto l’affetto, la protezione, l’amore e la volontà di non ferirsi mai e di aiutarsi, consolarsi.  In questa immagine sono presenti due fratelli, la scelta è volta a sottolineare che la parità di genere e il rispetto non deve essere solo tra “coppie di innamorati” ma anche all’interno della famiglia, fra pari e deve includere tutti, in ogni ambito della vita, che sia lavorativo o più intimo.</a:t>
            </a:r>
            <a:r>
              <a:rPr lang="en" sz="1300">
                <a:highlight>
                  <a:schemeClr val="lt1"/>
                </a:highlight>
              </a:rPr>
              <a:t> </a:t>
            </a:r>
            <a:endParaRPr sz="1300">
              <a:highlight>
                <a:schemeClr val="lt1"/>
              </a:highlight>
            </a:endParaRPr>
          </a:p>
        </p:txBody>
      </p:sp>
      <p:sp>
        <p:nvSpPr>
          <p:cNvPr id="2163" name="Google Shape;2163;p4"/>
          <p:cNvSpPr txBox="1"/>
          <p:nvPr>
            <p:ph type="title"/>
          </p:nvPr>
        </p:nvSpPr>
        <p:spPr>
          <a:xfrm>
            <a:off x="1431150" y="1380013"/>
            <a:ext cx="3171300" cy="816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
                <a:latin typeface="Delius Swash Caps"/>
                <a:ea typeface="Delius Swash Caps"/>
                <a:cs typeface="Delius Swash Caps"/>
                <a:sym typeface="Delius Swash Caps"/>
              </a:rPr>
              <a:t>Incontro</a:t>
            </a:r>
            <a:endParaRPr>
              <a:latin typeface="Delius Swash Caps"/>
              <a:ea typeface="Delius Swash Caps"/>
              <a:cs typeface="Delius Swash Caps"/>
              <a:sym typeface="Delius Swash Caps"/>
            </a:endParaRPr>
          </a:p>
        </p:txBody>
      </p:sp>
      <p:sp>
        <p:nvSpPr>
          <p:cNvPr id="2164" name="Google Shape;2164;p4"/>
          <p:cNvSpPr txBox="1"/>
          <p:nvPr>
            <p:ph idx="2" type="title"/>
          </p:nvPr>
        </p:nvSpPr>
        <p:spPr>
          <a:xfrm>
            <a:off x="6349924" y="1000925"/>
            <a:ext cx="1620900" cy="1146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
              <a:t>02</a:t>
            </a:r>
            <a:endParaRPr/>
          </a:p>
        </p:txBody>
      </p:sp>
      <p:grpSp>
        <p:nvGrpSpPr>
          <p:cNvPr id="2165" name="Google Shape;2165;p4"/>
          <p:cNvGrpSpPr/>
          <p:nvPr/>
        </p:nvGrpSpPr>
        <p:grpSpPr>
          <a:xfrm>
            <a:off x="4679981" y="112480"/>
            <a:ext cx="4335088" cy="2552853"/>
            <a:chOff x="-164200" y="1462250"/>
            <a:chExt cx="1037425" cy="949475"/>
          </a:xfrm>
        </p:grpSpPr>
        <p:sp>
          <p:nvSpPr>
            <p:cNvPr id="2166" name="Google Shape;2166;p4"/>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4"/>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4"/>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4"/>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4"/>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4"/>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4"/>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4"/>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4"/>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4"/>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4"/>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4"/>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4"/>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4"/>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4"/>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4"/>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4"/>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4"/>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4"/>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4"/>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4"/>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4"/>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4"/>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4"/>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4"/>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1" name="Google Shape;2191;p4"/>
          <p:cNvGrpSpPr/>
          <p:nvPr/>
        </p:nvGrpSpPr>
        <p:grpSpPr>
          <a:xfrm flipH="1" rot="1046361">
            <a:off x="6065346" y="4710594"/>
            <a:ext cx="1693749" cy="857898"/>
            <a:chOff x="0" y="6078527"/>
            <a:chExt cx="2501774" cy="1267169"/>
          </a:xfrm>
        </p:grpSpPr>
        <p:sp>
          <p:nvSpPr>
            <p:cNvPr id="2192" name="Google Shape;2192;p4"/>
            <p:cNvSpPr/>
            <p:nvPr/>
          </p:nvSpPr>
          <p:spPr>
            <a:xfrm>
              <a:off x="0" y="6078527"/>
              <a:ext cx="2501774" cy="1267169"/>
            </a:xfrm>
            <a:custGeom>
              <a:rect b="b" l="l" r="r" t="t"/>
              <a:pathLst>
                <a:path extrusionOk="0" h="69112" w="136448">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rotWithShape="0" algn="bl" dir="180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4"/>
            <p:cNvSpPr/>
            <p:nvPr/>
          </p:nvSpPr>
          <p:spPr>
            <a:xfrm>
              <a:off x="129158" y="6370241"/>
              <a:ext cx="2231644" cy="690152"/>
            </a:xfrm>
            <a:custGeom>
              <a:rect b="b" l="l" r="r" t="t"/>
              <a:pathLst>
                <a:path extrusionOk="0" h="37432" w="121104">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4"/>
            <p:cNvSpPr/>
            <p:nvPr/>
          </p:nvSpPr>
          <p:spPr>
            <a:xfrm>
              <a:off x="165662" y="6510918"/>
              <a:ext cx="2232436" cy="687424"/>
            </a:xfrm>
            <a:custGeom>
              <a:rect b="b" l="l" r="r" t="t"/>
              <a:pathLst>
                <a:path extrusionOk="0" h="37284" w="121147">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4"/>
            <p:cNvSpPr/>
            <p:nvPr/>
          </p:nvSpPr>
          <p:spPr>
            <a:xfrm>
              <a:off x="90315" y="6231518"/>
              <a:ext cx="2232823" cy="687829"/>
            </a:xfrm>
            <a:custGeom>
              <a:rect b="b" l="l" r="r" t="t"/>
              <a:pathLst>
                <a:path extrusionOk="0" h="37306" w="121168">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4"/>
            <p:cNvSpPr/>
            <p:nvPr/>
          </p:nvSpPr>
          <p:spPr>
            <a:xfrm>
              <a:off x="203326" y="6649642"/>
              <a:ext cx="2230096" cy="644298"/>
            </a:xfrm>
            <a:custGeom>
              <a:rect b="b" l="l" r="r" t="t"/>
              <a:pathLst>
                <a:path extrusionOk="0" h="34945" w="12102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4"/>
            <p:cNvSpPr/>
            <p:nvPr/>
          </p:nvSpPr>
          <p:spPr>
            <a:xfrm>
              <a:off x="57312" y="6136303"/>
              <a:ext cx="2225434" cy="641183"/>
            </a:xfrm>
            <a:custGeom>
              <a:rect b="b" l="l" r="r" t="t"/>
              <a:pathLst>
                <a:path extrusionOk="0" h="34776" w="120767">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8" name="Google Shape;2198;p4"/>
          <p:cNvGrpSpPr/>
          <p:nvPr/>
        </p:nvGrpSpPr>
        <p:grpSpPr>
          <a:xfrm flipH="1" rot="1653028">
            <a:off x="1545553" y="-497617"/>
            <a:ext cx="1719310" cy="916179"/>
            <a:chOff x="7463504" y="3075666"/>
            <a:chExt cx="2603050" cy="1387102"/>
          </a:xfrm>
        </p:grpSpPr>
        <p:sp>
          <p:nvSpPr>
            <p:cNvPr id="2199" name="Google Shape;2199;p4"/>
            <p:cNvSpPr/>
            <p:nvPr/>
          </p:nvSpPr>
          <p:spPr>
            <a:xfrm rot="-970049">
              <a:off x="7514122" y="3409760"/>
              <a:ext cx="2501813" cy="718914"/>
            </a:xfrm>
            <a:custGeom>
              <a:rect b="b" l="l" r="r" t="t"/>
              <a:pathLst>
                <a:path extrusionOk="0" h="37053" w="128944">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rotWithShape="0" algn="bl" dir="3000000" dist="57150">
                <a:schemeClr val="dk1">
                  <a:alpha val="7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4"/>
            <p:cNvSpPr/>
            <p:nvPr/>
          </p:nvSpPr>
          <p:spPr>
            <a:xfrm rot="-970049">
              <a:off x="7643875" y="3941661"/>
              <a:ext cx="2378822" cy="115793"/>
            </a:xfrm>
            <a:custGeom>
              <a:rect b="b" l="l" r="r" t="t"/>
              <a:pathLst>
                <a:path extrusionOk="0" h="5968" w="122605">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4"/>
            <p:cNvSpPr/>
            <p:nvPr/>
          </p:nvSpPr>
          <p:spPr>
            <a:xfrm rot="-970049">
              <a:off x="7726880" y="3725119"/>
              <a:ext cx="258458" cy="115327"/>
            </a:xfrm>
            <a:custGeom>
              <a:rect b="b" l="l" r="r" t="t"/>
              <a:pathLst>
                <a:path extrusionOk="0" h="5944" w="13321">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4"/>
            <p:cNvSpPr/>
            <p:nvPr/>
          </p:nvSpPr>
          <p:spPr>
            <a:xfrm rot="-970049">
              <a:off x="8225258" y="3580598"/>
              <a:ext cx="258458" cy="115327"/>
            </a:xfrm>
            <a:custGeom>
              <a:rect b="b" l="l" r="r" t="t"/>
              <a:pathLst>
                <a:path extrusionOk="0" h="5944" w="13321">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4"/>
            <p:cNvSpPr/>
            <p:nvPr/>
          </p:nvSpPr>
          <p:spPr>
            <a:xfrm rot="-970049">
              <a:off x="8735460" y="3433005"/>
              <a:ext cx="255994" cy="115327"/>
            </a:xfrm>
            <a:custGeom>
              <a:rect b="b" l="l" r="r" t="t"/>
              <a:pathLst>
                <a:path extrusionOk="0" h="5944" w="13194">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4"/>
            <p:cNvSpPr/>
            <p:nvPr/>
          </p:nvSpPr>
          <p:spPr>
            <a:xfrm rot="-970049">
              <a:off x="9233818" y="3288487"/>
              <a:ext cx="256014" cy="115327"/>
            </a:xfrm>
            <a:custGeom>
              <a:rect b="b" l="l" r="r" t="t"/>
              <a:pathLst>
                <a:path extrusionOk="0" h="5944" w="13195">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4"/>
            <p:cNvSpPr/>
            <p:nvPr/>
          </p:nvSpPr>
          <p:spPr>
            <a:xfrm rot="-970049">
              <a:off x="8498125" y="3506629"/>
              <a:ext cx="222875" cy="115327"/>
            </a:xfrm>
            <a:custGeom>
              <a:rect b="b" l="l" r="r" t="t"/>
              <a:pathLst>
                <a:path extrusionOk="0" h="5944" w="11487">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4"/>
            <p:cNvSpPr/>
            <p:nvPr/>
          </p:nvSpPr>
          <p:spPr>
            <a:xfrm rot="-970049">
              <a:off x="9504826" y="3215769"/>
              <a:ext cx="215521" cy="115327"/>
            </a:xfrm>
            <a:custGeom>
              <a:rect b="b" l="l" r="r" t="t"/>
              <a:pathLst>
                <a:path extrusionOk="0" h="5944" w="11108">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4"/>
            <p:cNvSpPr/>
            <p:nvPr/>
          </p:nvSpPr>
          <p:spPr>
            <a:xfrm rot="-970049">
              <a:off x="9006505" y="3360687"/>
              <a:ext cx="212669" cy="115327"/>
            </a:xfrm>
            <a:custGeom>
              <a:rect b="b" l="l" r="r" t="t"/>
              <a:pathLst>
                <a:path extrusionOk="0" h="5944" w="10961">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4"/>
            <p:cNvSpPr/>
            <p:nvPr/>
          </p:nvSpPr>
          <p:spPr>
            <a:xfrm rot="-970049">
              <a:off x="7999999" y="3652914"/>
              <a:ext cx="210205" cy="115327"/>
            </a:xfrm>
            <a:custGeom>
              <a:rect b="b" l="l" r="r" t="t"/>
              <a:pathLst>
                <a:path extrusionOk="0" h="5944" w="10834">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4"/>
            <p:cNvSpPr/>
            <p:nvPr/>
          </p:nvSpPr>
          <p:spPr>
            <a:xfrm rot="-970049">
              <a:off x="7598541" y="3925954"/>
              <a:ext cx="159099" cy="146410"/>
            </a:xfrm>
            <a:custGeom>
              <a:rect b="b" l="l" r="r" t="t"/>
              <a:pathLst>
                <a:path extrusionOk="0" h="7546" w="820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4"/>
            <p:cNvSpPr/>
            <p:nvPr/>
          </p:nvSpPr>
          <p:spPr>
            <a:xfrm rot="-970049">
              <a:off x="7645519" y="4093058"/>
              <a:ext cx="159099" cy="136204"/>
            </a:xfrm>
            <a:custGeom>
              <a:rect b="b" l="l" r="r" t="t"/>
              <a:pathLst>
                <a:path extrusionOk="0" h="7020" w="820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4"/>
            <p:cNvSpPr/>
            <p:nvPr/>
          </p:nvSpPr>
          <p:spPr>
            <a:xfrm rot="-970049">
              <a:off x="7554414" y="3789119"/>
              <a:ext cx="159099" cy="115735"/>
            </a:xfrm>
            <a:custGeom>
              <a:rect b="b" l="l" r="r" t="t"/>
              <a:pathLst>
                <a:path extrusionOk="0" h="5965" w="820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4"/>
            <p:cNvSpPr/>
            <p:nvPr/>
          </p:nvSpPr>
          <p:spPr>
            <a:xfrm rot="-970049">
              <a:off x="9781589" y="3301079"/>
              <a:ext cx="105122" cy="145653"/>
            </a:xfrm>
            <a:custGeom>
              <a:rect b="b" l="l" r="r" t="t"/>
              <a:pathLst>
                <a:path extrusionOk="0" h="7507" w="5418">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4"/>
            <p:cNvSpPr/>
            <p:nvPr/>
          </p:nvSpPr>
          <p:spPr>
            <a:xfrm rot="-970049">
              <a:off x="9828515" y="3467822"/>
              <a:ext cx="105122" cy="135816"/>
            </a:xfrm>
            <a:custGeom>
              <a:rect b="b" l="l" r="r" t="t"/>
              <a:pathLst>
                <a:path extrusionOk="0" h="7000" w="5418">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4"/>
            <p:cNvSpPr/>
            <p:nvPr/>
          </p:nvSpPr>
          <p:spPr>
            <a:xfrm rot="-970049">
              <a:off x="9737527" y="3164293"/>
              <a:ext cx="105122" cy="115327"/>
            </a:xfrm>
            <a:custGeom>
              <a:rect b="b" l="l" r="r" t="t"/>
              <a:pathLst>
                <a:path extrusionOk="0" h="5944" w="5418">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4"/>
            <p:cNvSpPr/>
            <p:nvPr/>
          </p:nvSpPr>
          <p:spPr>
            <a:xfrm rot="-970049">
              <a:off x="7770942" y="3861499"/>
              <a:ext cx="258866" cy="146410"/>
            </a:xfrm>
            <a:custGeom>
              <a:rect b="b" l="l" r="r" t="t"/>
              <a:pathLst>
                <a:path extrusionOk="0" h="7546" w="13342">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4"/>
            <p:cNvSpPr/>
            <p:nvPr/>
          </p:nvSpPr>
          <p:spPr>
            <a:xfrm rot="-970049">
              <a:off x="8269271" y="3717043"/>
              <a:ext cx="258458" cy="146002"/>
            </a:xfrm>
            <a:custGeom>
              <a:rect b="b" l="l" r="r" t="t"/>
              <a:pathLst>
                <a:path extrusionOk="0" h="7525" w="13321">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4"/>
            <p:cNvSpPr/>
            <p:nvPr/>
          </p:nvSpPr>
          <p:spPr>
            <a:xfrm rot="-970049">
              <a:off x="9277888" y="3424923"/>
              <a:ext cx="256014" cy="146410"/>
            </a:xfrm>
            <a:custGeom>
              <a:rect b="b" l="l" r="r" t="t"/>
              <a:pathLst>
                <a:path extrusionOk="0" h="7546" w="13195">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4"/>
            <p:cNvSpPr/>
            <p:nvPr/>
          </p:nvSpPr>
          <p:spPr>
            <a:xfrm rot="-970049">
              <a:off x="8779522" y="3569385"/>
              <a:ext cx="256402" cy="146410"/>
            </a:xfrm>
            <a:custGeom>
              <a:rect b="b" l="l" r="r" t="t"/>
              <a:pathLst>
                <a:path extrusionOk="0" h="7546" w="13215">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4"/>
            <p:cNvSpPr/>
            <p:nvPr/>
          </p:nvSpPr>
          <p:spPr>
            <a:xfrm rot="-970049">
              <a:off x="8316354" y="3884481"/>
              <a:ext cx="258866" cy="135797"/>
            </a:xfrm>
            <a:custGeom>
              <a:rect b="b" l="l" r="r" t="t"/>
              <a:pathLst>
                <a:path extrusionOk="0" h="6999" w="13342">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4"/>
            <p:cNvSpPr/>
            <p:nvPr/>
          </p:nvSpPr>
          <p:spPr>
            <a:xfrm rot="-970049">
              <a:off x="7817920" y="4028603"/>
              <a:ext cx="258866" cy="136204"/>
            </a:xfrm>
            <a:custGeom>
              <a:rect b="b" l="l" r="r" t="t"/>
              <a:pathLst>
                <a:path extrusionOk="0" h="7020" w="13342">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4"/>
            <p:cNvSpPr/>
            <p:nvPr/>
          </p:nvSpPr>
          <p:spPr>
            <a:xfrm rot="-970049">
              <a:off x="9324798" y="3591959"/>
              <a:ext cx="256421" cy="135816"/>
            </a:xfrm>
            <a:custGeom>
              <a:rect b="b" l="l" r="r" t="t"/>
              <a:pathLst>
                <a:path extrusionOk="0" h="7000" w="13216">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4"/>
            <p:cNvSpPr/>
            <p:nvPr/>
          </p:nvSpPr>
          <p:spPr>
            <a:xfrm rot="-970049">
              <a:off x="8826899" y="3736432"/>
              <a:ext cx="255994" cy="136204"/>
            </a:xfrm>
            <a:custGeom>
              <a:rect b="b" l="l" r="r" t="t"/>
              <a:pathLst>
                <a:path extrusionOk="0" h="7020" w="13194">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4"/>
            <p:cNvSpPr/>
            <p:nvPr/>
          </p:nvSpPr>
          <p:spPr>
            <a:xfrm rot="-970049">
              <a:off x="8542700" y="3643344"/>
              <a:ext cx="222875" cy="146410"/>
            </a:xfrm>
            <a:custGeom>
              <a:rect b="b" l="l" r="r" t="t"/>
              <a:pathLst>
                <a:path extrusionOk="0" h="7546" w="11487">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4"/>
            <p:cNvSpPr/>
            <p:nvPr/>
          </p:nvSpPr>
          <p:spPr>
            <a:xfrm rot="-970049">
              <a:off x="9548896" y="3352205"/>
              <a:ext cx="215521" cy="146410"/>
            </a:xfrm>
            <a:custGeom>
              <a:rect b="b" l="l" r="r" t="t"/>
              <a:pathLst>
                <a:path extrusionOk="0" h="7546" w="11108">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4"/>
            <p:cNvSpPr/>
            <p:nvPr/>
          </p:nvSpPr>
          <p:spPr>
            <a:xfrm rot="-970049">
              <a:off x="9050524" y="3497131"/>
              <a:ext cx="212669" cy="146041"/>
            </a:xfrm>
            <a:custGeom>
              <a:rect b="b" l="l" r="r" t="t"/>
              <a:pathLst>
                <a:path extrusionOk="0" h="7527" w="10961">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4"/>
            <p:cNvSpPr/>
            <p:nvPr/>
          </p:nvSpPr>
          <p:spPr>
            <a:xfrm rot="-970049">
              <a:off x="8044452" y="3789180"/>
              <a:ext cx="210612" cy="146410"/>
            </a:xfrm>
            <a:custGeom>
              <a:rect b="b" l="l" r="r" t="t"/>
              <a:pathLst>
                <a:path extrusionOk="0" h="7546" w="10855">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4"/>
            <p:cNvSpPr/>
            <p:nvPr/>
          </p:nvSpPr>
          <p:spPr>
            <a:xfrm rot="-970049">
              <a:off x="8589616" y="3810417"/>
              <a:ext cx="222875" cy="135836"/>
            </a:xfrm>
            <a:custGeom>
              <a:rect b="b" l="l" r="r" t="t"/>
              <a:pathLst>
                <a:path extrusionOk="0" h="7001" w="11487">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4"/>
            <p:cNvSpPr/>
            <p:nvPr/>
          </p:nvSpPr>
          <p:spPr>
            <a:xfrm rot="-970049">
              <a:off x="9595882" y="3519366"/>
              <a:ext cx="215114" cy="136204"/>
            </a:xfrm>
            <a:custGeom>
              <a:rect b="b" l="l" r="r" t="t"/>
              <a:pathLst>
                <a:path extrusionOk="0" h="7020" w="11087">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4"/>
            <p:cNvSpPr/>
            <p:nvPr/>
          </p:nvSpPr>
          <p:spPr>
            <a:xfrm rot="-970049">
              <a:off x="9097607" y="3664608"/>
              <a:ext cx="212669" cy="135816"/>
            </a:xfrm>
            <a:custGeom>
              <a:rect b="b" l="l" r="r" t="t"/>
              <a:pathLst>
                <a:path extrusionOk="0" h="7000" w="10961">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4"/>
            <p:cNvSpPr/>
            <p:nvPr/>
          </p:nvSpPr>
          <p:spPr>
            <a:xfrm rot="-970049">
              <a:off x="8090987" y="3956405"/>
              <a:ext cx="210612" cy="135836"/>
            </a:xfrm>
            <a:custGeom>
              <a:rect b="b" l="l" r="r" t="t"/>
              <a:pathLst>
                <a:path extrusionOk="0" h="7001" w="10855">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4"/>
            <p:cNvSpPr/>
            <p:nvPr/>
          </p:nvSpPr>
          <p:spPr>
            <a:xfrm rot="-970049">
              <a:off x="7574270" y="3471541"/>
              <a:ext cx="2381597" cy="596854"/>
            </a:xfrm>
            <a:custGeom>
              <a:rect b="b" l="l" r="r" t="t"/>
              <a:pathLst>
                <a:path extrusionOk="0" h="30762" w="122748">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2" name="Google Shape;2232;p4"/>
          <p:cNvGrpSpPr/>
          <p:nvPr/>
        </p:nvGrpSpPr>
        <p:grpSpPr>
          <a:xfrm>
            <a:off x="112878" y="221843"/>
            <a:ext cx="1439039" cy="1076266"/>
            <a:chOff x="9306403" y="944486"/>
            <a:chExt cx="2293654" cy="1715438"/>
          </a:xfrm>
        </p:grpSpPr>
        <p:sp>
          <p:nvSpPr>
            <p:cNvPr id="2233" name="Google Shape;2233;p4"/>
            <p:cNvSpPr/>
            <p:nvPr/>
          </p:nvSpPr>
          <p:spPr>
            <a:xfrm>
              <a:off x="9306403" y="944486"/>
              <a:ext cx="2293654" cy="1715438"/>
            </a:xfrm>
            <a:custGeom>
              <a:rect b="b" l="l" r="r" t="t"/>
              <a:pathLst>
                <a:path extrusionOk="0" fill="none" h="26141" w="32770">
                  <a:moveTo>
                    <a:pt x="32769" y="24134"/>
                  </a:moveTo>
                  <a:lnTo>
                    <a:pt x="32083" y="8714"/>
                  </a:lnTo>
                  <a:cubicBezTo>
                    <a:pt x="31977" y="7446"/>
                    <a:pt x="30894" y="6469"/>
                    <a:pt x="29627" y="6548"/>
                  </a:cubicBezTo>
                  <a:lnTo>
                    <a:pt x="29046" y="6575"/>
                  </a:lnTo>
                  <a:lnTo>
                    <a:pt x="27356" y="1558"/>
                  </a:lnTo>
                  <a:cubicBezTo>
                    <a:pt x="27013" y="607"/>
                    <a:pt x="26115" y="0"/>
                    <a:pt x="25112" y="79"/>
                  </a:cubicBezTo>
                  <a:lnTo>
                    <a:pt x="5202" y="1399"/>
                  </a:lnTo>
                  <a:cubicBezTo>
                    <a:pt x="4146" y="1452"/>
                    <a:pt x="3275" y="2244"/>
                    <a:pt x="3143" y="3301"/>
                  </a:cubicBezTo>
                  <a:lnTo>
                    <a:pt x="2483" y="8291"/>
                  </a:lnTo>
                  <a:lnTo>
                    <a:pt x="2192" y="8318"/>
                  </a:lnTo>
                  <a:cubicBezTo>
                    <a:pt x="951" y="8397"/>
                    <a:pt x="1" y="9479"/>
                    <a:pt x="53" y="10720"/>
                  </a:cubicBezTo>
                  <a:lnTo>
                    <a:pt x="872" y="26141"/>
                  </a:lnTo>
                  <a:close/>
                </a:path>
              </a:pathLst>
            </a:custGeom>
            <a:solidFill>
              <a:schemeClr val="accent4"/>
            </a:solidFill>
            <a:ln cap="flat" cmpd="sng" w="148525">
              <a:solidFill>
                <a:schemeClr val="accent4"/>
              </a:solidFill>
              <a:prstDash val="solid"/>
              <a:miter lim="26404"/>
              <a:headEnd len="sm" w="sm" type="none"/>
              <a:tailEnd len="sm" w="sm" type="none"/>
            </a:ln>
            <a:effectLst>
              <a:outerShdw rotWithShape="0" algn="bl" dir="3060000" dist="66675">
                <a:schemeClr val="dk1">
                  <a:alpha val="80784"/>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4"/>
            <p:cNvSpPr/>
            <p:nvPr/>
          </p:nvSpPr>
          <p:spPr>
            <a:xfrm>
              <a:off x="9357025" y="1425474"/>
              <a:ext cx="2195956" cy="1170677"/>
            </a:xfrm>
            <a:custGeom>
              <a:rect b="b" l="l" r="r" t="t"/>
              <a:pathLst>
                <a:path extrusionOk="0" h="17512" w="32849">
                  <a:moveTo>
                    <a:pt x="29771" y="1"/>
                  </a:moveTo>
                  <a:cubicBezTo>
                    <a:pt x="29723" y="1"/>
                    <a:pt x="29675" y="2"/>
                    <a:pt x="29627" y="5"/>
                  </a:cubicBezTo>
                  <a:lnTo>
                    <a:pt x="2192" y="1801"/>
                  </a:lnTo>
                  <a:cubicBezTo>
                    <a:pt x="951" y="1880"/>
                    <a:pt x="1" y="2963"/>
                    <a:pt x="53" y="4204"/>
                  </a:cubicBezTo>
                  <a:lnTo>
                    <a:pt x="740" y="17512"/>
                  </a:lnTo>
                  <a:lnTo>
                    <a:pt x="32848" y="15875"/>
                  </a:lnTo>
                  <a:lnTo>
                    <a:pt x="32083" y="2171"/>
                  </a:lnTo>
                  <a:cubicBezTo>
                    <a:pt x="31981" y="951"/>
                    <a:pt x="30975" y="1"/>
                    <a:pt x="297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4"/>
            <p:cNvSpPr/>
            <p:nvPr/>
          </p:nvSpPr>
          <p:spPr>
            <a:xfrm>
              <a:off x="9522946" y="992888"/>
              <a:ext cx="1775870" cy="551245"/>
            </a:xfrm>
            <a:custGeom>
              <a:rect b="b" l="l" r="r" t="t"/>
              <a:pathLst>
                <a:path extrusionOk="0" h="8246" w="26565">
                  <a:moveTo>
                    <a:pt x="22799" y="1"/>
                  </a:moveTo>
                  <a:cubicBezTo>
                    <a:pt x="22743" y="1"/>
                    <a:pt x="22686" y="3"/>
                    <a:pt x="22630" y="7"/>
                  </a:cubicBezTo>
                  <a:lnTo>
                    <a:pt x="2720" y="1327"/>
                  </a:lnTo>
                  <a:cubicBezTo>
                    <a:pt x="1664" y="1380"/>
                    <a:pt x="793" y="2199"/>
                    <a:pt x="661" y="3229"/>
                  </a:cubicBezTo>
                  <a:lnTo>
                    <a:pt x="1" y="8246"/>
                  </a:lnTo>
                  <a:lnTo>
                    <a:pt x="26564" y="6529"/>
                  </a:lnTo>
                  <a:lnTo>
                    <a:pt x="24874" y="1512"/>
                  </a:lnTo>
                  <a:cubicBezTo>
                    <a:pt x="24550" y="615"/>
                    <a:pt x="23733" y="1"/>
                    <a:pt x="227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4"/>
            <p:cNvSpPr/>
            <p:nvPr/>
          </p:nvSpPr>
          <p:spPr>
            <a:xfrm>
              <a:off x="9913082" y="1097107"/>
              <a:ext cx="995597" cy="307911"/>
            </a:xfrm>
            <a:custGeom>
              <a:rect b="b" l="l" r="r" t="t"/>
              <a:pathLst>
                <a:path extrusionOk="0" h="4606" w="14893">
                  <a:moveTo>
                    <a:pt x="12953" y="1"/>
                  </a:moveTo>
                  <a:cubicBezTo>
                    <a:pt x="12904" y="1"/>
                    <a:pt x="12856" y="2"/>
                    <a:pt x="12807" y="6"/>
                  </a:cubicBezTo>
                  <a:lnTo>
                    <a:pt x="1769" y="693"/>
                  </a:lnTo>
                  <a:cubicBezTo>
                    <a:pt x="766" y="745"/>
                    <a:pt x="0" y="1564"/>
                    <a:pt x="0" y="2567"/>
                  </a:cubicBezTo>
                  <a:lnTo>
                    <a:pt x="0" y="2726"/>
                  </a:lnTo>
                  <a:cubicBezTo>
                    <a:pt x="0" y="3787"/>
                    <a:pt x="846" y="4606"/>
                    <a:pt x="1867" y="4606"/>
                  </a:cubicBezTo>
                  <a:cubicBezTo>
                    <a:pt x="1913" y="4606"/>
                    <a:pt x="1960" y="4604"/>
                    <a:pt x="2007" y="4601"/>
                  </a:cubicBezTo>
                  <a:lnTo>
                    <a:pt x="13071" y="3729"/>
                  </a:lnTo>
                  <a:cubicBezTo>
                    <a:pt x="14100" y="3650"/>
                    <a:pt x="14893" y="2752"/>
                    <a:pt x="14787" y="1696"/>
                  </a:cubicBezTo>
                  <a:cubicBezTo>
                    <a:pt x="14712" y="741"/>
                    <a:pt x="13918" y="1"/>
                    <a:pt x="129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4"/>
            <p:cNvSpPr/>
            <p:nvPr/>
          </p:nvSpPr>
          <p:spPr>
            <a:xfrm>
              <a:off x="9838945" y="1524011"/>
              <a:ext cx="1143870" cy="1007496"/>
            </a:xfrm>
            <a:custGeom>
              <a:rect b="b" l="l" r="r" t="t"/>
              <a:pathLst>
                <a:path extrusionOk="0" h="15071" w="17111">
                  <a:moveTo>
                    <a:pt x="8555" y="0"/>
                  </a:moveTo>
                  <a:cubicBezTo>
                    <a:pt x="7578" y="0"/>
                    <a:pt x="6584" y="190"/>
                    <a:pt x="5624" y="591"/>
                  </a:cubicBezTo>
                  <a:cubicBezTo>
                    <a:pt x="1796" y="2202"/>
                    <a:pt x="0" y="6638"/>
                    <a:pt x="1611" y="10467"/>
                  </a:cubicBezTo>
                  <a:cubicBezTo>
                    <a:pt x="2821" y="13342"/>
                    <a:pt x="5624" y="15071"/>
                    <a:pt x="8567" y="15071"/>
                  </a:cubicBezTo>
                  <a:cubicBezTo>
                    <a:pt x="9543" y="15071"/>
                    <a:pt x="10533" y="14881"/>
                    <a:pt x="11486" y="14480"/>
                  </a:cubicBezTo>
                  <a:cubicBezTo>
                    <a:pt x="15315" y="12869"/>
                    <a:pt x="17111" y="8460"/>
                    <a:pt x="15500" y="4605"/>
                  </a:cubicBezTo>
                  <a:cubicBezTo>
                    <a:pt x="14290" y="1729"/>
                    <a:pt x="11501" y="0"/>
                    <a:pt x="85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4"/>
            <p:cNvSpPr/>
            <p:nvPr/>
          </p:nvSpPr>
          <p:spPr>
            <a:xfrm>
              <a:off x="9913082" y="1587652"/>
              <a:ext cx="995597" cy="878409"/>
            </a:xfrm>
            <a:custGeom>
              <a:rect b="b" l="l" r="r" t="t"/>
              <a:pathLst>
                <a:path extrusionOk="0" h="13140" w="14893">
                  <a:moveTo>
                    <a:pt x="7431" y="1"/>
                  </a:moveTo>
                  <a:cubicBezTo>
                    <a:pt x="6589" y="1"/>
                    <a:pt x="5734" y="164"/>
                    <a:pt x="4912" y="510"/>
                  </a:cubicBezTo>
                  <a:cubicBezTo>
                    <a:pt x="1558" y="1936"/>
                    <a:pt x="0" y="5765"/>
                    <a:pt x="1400" y="9118"/>
                  </a:cubicBezTo>
                  <a:cubicBezTo>
                    <a:pt x="2453" y="11623"/>
                    <a:pt x="4898" y="13140"/>
                    <a:pt x="7462" y="13140"/>
                  </a:cubicBezTo>
                  <a:cubicBezTo>
                    <a:pt x="8304" y="13140"/>
                    <a:pt x="9159" y="12976"/>
                    <a:pt x="9981" y="12630"/>
                  </a:cubicBezTo>
                  <a:cubicBezTo>
                    <a:pt x="13335" y="11231"/>
                    <a:pt x="14893" y="7376"/>
                    <a:pt x="13493" y="4022"/>
                  </a:cubicBezTo>
                  <a:cubicBezTo>
                    <a:pt x="12440" y="1518"/>
                    <a:pt x="9995" y="1"/>
                    <a:pt x="74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4"/>
            <p:cNvSpPr/>
            <p:nvPr/>
          </p:nvSpPr>
          <p:spPr>
            <a:xfrm>
              <a:off x="10184893" y="1800035"/>
              <a:ext cx="453711" cy="453711"/>
            </a:xfrm>
            <a:custGeom>
              <a:rect b="b" l="l" r="r" t="t"/>
              <a:pathLst>
                <a:path extrusionOk="0" h="6787" w="6787">
                  <a:moveTo>
                    <a:pt x="3380" y="0"/>
                  </a:moveTo>
                  <a:cubicBezTo>
                    <a:pt x="1506" y="0"/>
                    <a:pt x="1" y="1532"/>
                    <a:pt x="1" y="3407"/>
                  </a:cubicBezTo>
                  <a:cubicBezTo>
                    <a:pt x="1" y="5281"/>
                    <a:pt x="1506" y="6786"/>
                    <a:pt x="3380" y="6786"/>
                  </a:cubicBezTo>
                  <a:cubicBezTo>
                    <a:pt x="5255" y="6786"/>
                    <a:pt x="6787" y="5281"/>
                    <a:pt x="6787" y="3407"/>
                  </a:cubicBezTo>
                  <a:cubicBezTo>
                    <a:pt x="6787" y="1532"/>
                    <a:pt x="5255" y="0"/>
                    <a:pt x="338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4"/>
            <p:cNvSpPr/>
            <p:nvPr/>
          </p:nvSpPr>
          <p:spPr>
            <a:xfrm>
              <a:off x="11012762" y="1561715"/>
              <a:ext cx="398961" cy="293338"/>
            </a:xfrm>
            <a:custGeom>
              <a:rect b="b" l="l" r="r" t="t"/>
              <a:pathLst>
                <a:path extrusionOk="0" h="4388" w="5968">
                  <a:moveTo>
                    <a:pt x="1189" y="1"/>
                  </a:moveTo>
                  <a:cubicBezTo>
                    <a:pt x="529" y="1"/>
                    <a:pt x="0" y="529"/>
                    <a:pt x="27" y="1189"/>
                  </a:cubicBezTo>
                  <a:lnTo>
                    <a:pt x="133" y="3301"/>
                  </a:lnTo>
                  <a:cubicBezTo>
                    <a:pt x="158" y="3904"/>
                    <a:pt x="661" y="4388"/>
                    <a:pt x="1256" y="4388"/>
                  </a:cubicBezTo>
                  <a:cubicBezTo>
                    <a:pt x="1286" y="4388"/>
                    <a:pt x="1316" y="4386"/>
                    <a:pt x="1347" y="4384"/>
                  </a:cubicBezTo>
                  <a:lnTo>
                    <a:pt x="4885" y="4120"/>
                  </a:lnTo>
                  <a:cubicBezTo>
                    <a:pt x="5493" y="4067"/>
                    <a:pt x="5968" y="3539"/>
                    <a:pt x="5942" y="2905"/>
                  </a:cubicBezTo>
                  <a:lnTo>
                    <a:pt x="5836" y="1057"/>
                  </a:lnTo>
                  <a:cubicBezTo>
                    <a:pt x="5810" y="476"/>
                    <a:pt x="5308" y="1"/>
                    <a:pt x="47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4"/>
            <p:cNvSpPr/>
            <p:nvPr/>
          </p:nvSpPr>
          <p:spPr>
            <a:xfrm>
              <a:off x="9482368" y="2200733"/>
              <a:ext cx="278965" cy="239390"/>
            </a:xfrm>
            <a:custGeom>
              <a:rect b="b" l="l" r="r" t="t"/>
              <a:pathLst>
                <a:path extrusionOk="0" h="3581" w="4173">
                  <a:moveTo>
                    <a:pt x="2403" y="0"/>
                  </a:moveTo>
                  <a:cubicBezTo>
                    <a:pt x="819" y="0"/>
                    <a:pt x="0" y="1928"/>
                    <a:pt x="1136" y="3063"/>
                  </a:cubicBezTo>
                  <a:cubicBezTo>
                    <a:pt x="1493" y="3420"/>
                    <a:pt x="1935" y="3580"/>
                    <a:pt x="2370" y="3580"/>
                  </a:cubicBezTo>
                  <a:cubicBezTo>
                    <a:pt x="3286" y="3580"/>
                    <a:pt x="4172" y="2870"/>
                    <a:pt x="4172" y="1796"/>
                  </a:cubicBezTo>
                  <a:cubicBezTo>
                    <a:pt x="4172" y="819"/>
                    <a:pt x="3380" y="0"/>
                    <a:pt x="24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42" name="Google Shape;2242;p4"/>
          <p:cNvPicPr preferRelativeResize="0"/>
          <p:nvPr/>
        </p:nvPicPr>
        <p:blipFill rotWithShape="1">
          <a:blip r:embed="rId3">
            <a:alphaModFix/>
          </a:blip>
          <a:srcRect b="0" l="0" r="0" t="0"/>
          <a:stretch/>
        </p:blipFill>
        <p:spPr>
          <a:xfrm>
            <a:off x="5199825" y="221850"/>
            <a:ext cx="3713849" cy="2017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5"/>
          <p:cNvSpPr txBox="1"/>
          <p:nvPr>
            <p:ph idx="1" type="subTitle"/>
          </p:nvPr>
        </p:nvSpPr>
        <p:spPr>
          <a:xfrm>
            <a:off x="3070050" y="764125"/>
            <a:ext cx="6169800" cy="43794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47272"/>
              </a:lnSpc>
              <a:spcBef>
                <a:spcPts val="0"/>
              </a:spcBef>
              <a:spcAft>
                <a:spcPts val="0"/>
              </a:spcAft>
              <a:buSzPts val="1400"/>
              <a:buNone/>
            </a:pPr>
            <a:r>
              <a:t/>
            </a:r>
            <a:endParaRPr b="1" sz="1000">
              <a:highlight>
                <a:schemeClr val="accent5"/>
              </a:highlight>
            </a:endParaRPr>
          </a:p>
          <a:p>
            <a:pPr indent="0" lvl="0" marL="0" rtl="0" algn="l">
              <a:lnSpc>
                <a:spcPct val="147272"/>
              </a:lnSpc>
              <a:spcBef>
                <a:spcPts val="0"/>
              </a:spcBef>
              <a:spcAft>
                <a:spcPts val="0"/>
              </a:spcAft>
              <a:buSzPts val="1400"/>
              <a:buNone/>
            </a:pPr>
            <a:r>
              <a:t/>
            </a:r>
            <a:endParaRPr b="1" sz="1000">
              <a:highlight>
                <a:schemeClr val="accent5"/>
              </a:highlight>
            </a:endParaRPr>
          </a:p>
          <a:p>
            <a:pPr indent="0" lvl="0" marL="0" rtl="0" algn="l">
              <a:lnSpc>
                <a:spcPct val="147272"/>
              </a:lnSpc>
              <a:spcBef>
                <a:spcPts val="0"/>
              </a:spcBef>
              <a:spcAft>
                <a:spcPts val="0"/>
              </a:spcAft>
              <a:buClr>
                <a:schemeClr val="dk1"/>
              </a:buClr>
              <a:buSzPts val="1100"/>
              <a:buFont typeface="Arial"/>
              <a:buNone/>
            </a:pPr>
            <a:r>
              <a:rPr b="1" lang="en" sz="1000">
                <a:highlight>
                  <a:schemeClr val="accent5"/>
                </a:highlight>
              </a:rPr>
              <a:t>L</a:t>
            </a:r>
            <a:r>
              <a:rPr b="1" lang="en" sz="1000">
                <a:highlight>
                  <a:schemeClr val="lt1"/>
                </a:highlight>
              </a:rPr>
              <a:t>a  bellezza di una relazione sana, autentica che può legareun padre ed un figlio è al centro e permea questo scatto rubato. Niente è più visibile ad occhio nudo, che l’amore puro che nutre questo genitore verso il bambino, e viceversa; che si traduce in un gioco di tatto, di mani, di sguardi, di posture, atteggiamenti, e di sensazioni dolci, calde e genuine. Che quasi si possono toccare, che quasi possono essere sentite attraverso gli stimoli percettivi del nostro corpo, come un qualcosa di morbido: un nuvoletta di cotone o un pezzo di pongo. Ciò che ho voluto rappresentare, attraverso la redazione di questa fotografia è la possibilità di esistenza di un’altra prospettiva, che non vede più solo unicamente la madre al centro della cura domestica dei figli, ma che insieme ad essa si accosta la figura del padre, in una dimensione che non ha nulla a che fare con il termine sostituzione, aiuto momentaneo, o presa delle parti e ruoli diversi; ma più che altro con i termini di consapevolezza, responsabilità condivisa, uguaglianza delle posizioni e rispetto, che vengono adottati in questa famiglia rappresentata, come un atteggiamento mentale ed un habitus comportamentale sistematizzato. Si tenta di empatizzarsi in uno sguardo che vede oltre, che non si adagia sul comfort e la finta validità degli stereotipi, ma include un’altra dimensione reale e naturale: l’amore maschile, la cura paterna. Infatti i due soggetti della foto si trovano, uno stretto all’altro, davanti alla porta, in attesa della mamma, che torna da una faticosa giornata di lavoro per poi passare la serata tutti insieme e nel mentre sfruttano il loro tempo a raccontarsi delle fiabe. Lo scatto propone infatti, un messaggio nuovo, ribaltando quello dell’immagine fornita come stimolo iniziale</a:t>
            </a:r>
            <a:r>
              <a:rPr b="1" lang="en" sz="1000">
                <a:highlight>
                  <a:schemeClr val="accent5"/>
                </a:highlight>
              </a:rPr>
              <a:t>.</a:t>
            </a:r>
            <a:r>
              <a:rPr b="1" lang="en" sz="1100">
                <a:highlight>
                  <a:schemeClr val="accent5"/>
                </a:highlight>
              </a:rPr>
              <a:t> </a:t>
            </a:r>
            <a:endParaRPr b="1" sz="1100">
              <a:highlight>
                <a:schemeClr val="accent5"/>
              </a:highlight>
            </a:endParaRPr>
          </a:p>
          <a:p>
            <a:pPr indent="0" lvl="0" marL="0" rtl="0" algn="l">
              <a:lnSpc>
                <a:spcPct val="147272"/>
              </a:lnSpc>
              <a:spcBef>
                <a:spcPts val="0"/>
              </a:spcBef>
              <a:spcAft>
                <a:spcPts val="0"/>
              </a:spcAft>
              <a:buClr>
                <a:schemeClr val="dk1"/>
              </a:buClr>
              <a:buSzPts val="1100"/>
              <a:buFont typeface="Arial"/>
              <a:buNone/>
            </a:pPr>
            <a:r>
              <a:rPr lang="en" sz="1100">
                <a:highlight>
                  <a:schemeClr val="accent5"/>
                </a:highlight>
                <a:latin typeface="Arial"/>
                <a:ea typeface="Arial"/>
                <a:cs typeface="Arial"/>
                <a:sym typeface="Arial"/>
              </a:rPr>
              <a:t> </a:t>
            </a:r>
            <a:endParaRPr sz="1100">
              <a:highlight>
                <a:schemeClr val="accent5"/>
              </a:highlight>
              <a:latin typeface="Arial"/>
              <a:ea typeface="Arial"/>
              <a:cs typeface="Arial"/>
              <a:sym typeface="Arial"/>
            </a:endParaRPr>
          </a:p>
          <a:p>
            <a:pPr indent="0" lvl="0" marL="0" rtl="0" algn="l">
              <a:lnSpc>
                <a:spcPct val="100000"/>
              </a:lnSpc>
              <a:spcBef>
                <a:spcPts val="0"/>
              </a:spcBef>
              <a:spcAft>
                <a:spcPts val="1600"/>
              </a:spcAft>
              <a:buSzPts val="1400"/>
              <a:buNone/>
            </a:pPr>
            <a:r>
              <a:t/>
            </a:r>
            <a:endParaRPr>
              <a:highlight>
                <a:schemeClr val="dk2"/>
              </a:highlight>
            </a:endParaRPr>
          </a:p>
        </p:txBody>
      </p:sp>
      <p:sp>
        <p:nvSpPr>
          <p:cNvPr id="2248" name="Google Shape;2248;p5"/>
          <p:cNvSpPr txBox="1"/>
          <p:nvPr>
            <p:ph type="title"/>
          </p:nvPr>
        </p:nvSpPr>
        <p:spPr>
          <a:xfrm>
            <a:off x="-5" y="-7700"/>
            <a:ext cx="5185800" cy="688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 sz="3900">
                <a:latin typeface="Delius Swash Caps"/>
                <a:ea typeface="Delius Swash Caps"/>
                <a:cs typeface="Delius Swash Caps"/>
                <a:sym typeface="Delius Swash Caps"/>
              </a:rPr>
              <a:t>Un’altra prospettiva</a:t>
            </a:r>
            <a:r>
              <a:rPr lang="en"/>
              <a:t> </a:t>
            </a:r>
            <a:endParaRPr/>
          </a:p>
        </p:txBody>
      </p:sp>
      <p:sp>
        <p:nvSpPr>
          <p:cNvPr id="2249" name="Google Shape;2249;p5"/>
          <p:cNvSpPr txBox="1"/>
          <p:nvPr>
            <p:ph idx="2" type="title"/>
          </p:nvPr>
        </p:nvSpPr>
        <p:spPr>
          <a:xfrm>
            <a:off x="6349925" y="127000"/>
            <a:ext cx="1620900" cy="41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7200"/>
              <a:buNone/>
            </a:pPr>
            <a:r>
              <a:rPr lang="en"/>
              <a:t>.</a:t>
            </a:r>
            <a:endParaRPr/>
          </a:p>
        </p:txBody>
      </p:sp>
      <p:grpSp>
        <p:nvGrpSpPr>
          <p:cNvPr id="2250" name="Google Shape;2250;p5"/>
          <p:cNvGrpSpPr/>
          <p:nvPr/>
        </p:nvGrpSpPr>
        <p:grpSpPr>
          <a:xfrm>
            <a:off x="0" y="764114"/>
            <a:ext cx="3070052" cy="3958836"/>
            <a:chOff x="-164200" y="1462250"/>
            <a:chExt cx="1037425" cy="949475"/>
          </a:xfrm>
        </p:grpSpPr>
        <p:sp>
          <p:nvSpPr>
            <p:cNvPr id="2251" name="Google Shape;2251;p5"/>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5"/>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5"/>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5"/>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5"/>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5"/>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5"/>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5"/>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5"/>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5"/>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5"/>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5"/>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5"/>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5"/>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5"/>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5"/>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5"/>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5"/>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5"/>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5"/>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5"/>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5"/>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5"/>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5"/>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5"/>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76" name="Google Shape;2276;p5"/>
          <p:cNvPicPr preferRelativeResize="0"/>
          <p:nvPr/>
        </p:nvPicPr>
        <p:blipFill rotWithShape="1">
          <a:blip r:embed="rId3">
            <a:alphaModFix/>
          </a:blip>
          <a:srcRect b="0" l="0" r="0" t="0"/>
          <a:stretch/>
        </p:blipFill>
        <p:spPr>
          <a:xfrm>
            <a:off x="397550" y="846325"/>
            <a:ext cx="2500613" cy="3334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0" name="Shape 2280"/>
        <p:cNvGrpSpPr/>
        <p:nvPr/>
      </p:nvGrpSpPr>
      <p:grpSpPr>
        <a:xfrm>
          <a:off x="0" y="0"/>
          <a:ext cx="0" cy="0"/>
          <a:chOff x="0" y="0"/>
          <a:chExt cx="0" cy="0"/>
        </a:xfrm>
      </p:grpSpPr>
      <p:sp>
        <p:nvSpPr>
          <p:cNvPr id="2281" name="Google Shape;2281;p6"/>
          <p:cNvSpPr txBox="1"/>
          <p:nvPr>
            <p:ph idx="1" type="subTitle"/>
          </p:nvPr>
        </p:nvSpPr>
        <p:spPr>
          <a:xfrm>
            <a:off x="3349600" y="134375"/>
            <a:ext cx="5794500" cy="48774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47272"/>
              </a:lnSpc>
              <a:spcBef>
                <a:spcPts val="0"/>
              </a:spcBef>
              <a:spcAft>
                <a:spcPts val="0"/>
              </a:spcAft>
              <a:buClr>
                <a:schemeClr val="dk1"/>
              </a:buClr>
              <a:buSzPts val="1100"/>
              <a:buFont typeface="Arial"/>
              <a:buNone/>
            </a:pPr>
            <a:r>
              <a:t/>
            </a:r>
            <a:endParaRPr b="1" sz="1350"/>
          </a:p>
          <a:p>
            <a:pPr indent="0" lvl="0" marL="0" rtl="0" algn="l">
              <a:lnSpc>
                <a:spcPct val="147272"/>
              </a:lnSpc>
              <a:spcBef>
                <a:spcPts val="0"/>
              </a:spcBef>
              <a:spcAft>
                <a:spcPts val="0"/>
              </a:spcAft>
              <a:buClr>
                <a:schemeClr val="dk1"/>
              </a:buClr>
              <a:buSzPts val="1100"/>
              <a:buFont typeface="Arial"/>
              <a:buNone/>
            </a:pPr>
            <a:r>
              <a:t/>
            </a:r>
            <a:endParaRPr b="1" sz="1350"/>
          </a:p>
          <a:p>
            <a:pPr indent="0" lvl="0" marL="0" rtl="0" algn="l">
              <a:lnSpc>
                <a:spcPct val="147272"/>
              </a:lnSpc>
              <a:spcBef>
                <a:spcPts val="0"/>
              </a:spcBef>
              <a:spcAft>
                <a:spcPts val="0"/>
              </a:spcAft>
              <a:buClr>
                <a:schemeClr val="dk1"/>
              </a:buClr>
              <a:buSzPts val="1100"/>
              <a:buFont typeface="Arial"/>
              <a:buNone/>
            </a:pPr>
            <a:r>
              <a:rPr b="1" lang="en" sz="1350">
                <a:highlight>
                  <a:schemeClr val="lt1"/>
                </a:highlight>
              </a:rPr>
              <a:t>L’amore può essere trasmesso attraverso l’uso di molteplici mezzi, che non si rifanno solo alla dimensione verbale solita e conosciuta come: “ti amo” o “ti voglio bene”; ma abbracciano una miriade di possibilità, tra cui,quella del senso tattile. Dimensione particolarmente percettibile in questo scatto, nel quale, il calore delle mani di una mamma e quelle di un papà si attraggono alla morbidezza del volto di un bambino, loro figlio. L’obiettivo verso il quale si cerca di condurre lo spettatore, attraverso questa immagine, è quella di un mondo altro e parallelo, che non è immaginario, ma reale e possibile, nel quale i motori principali che lo muovono sono ispirati ai valori del rispetto, della complicità, della reciprocità e della parità; rifiutando quindi qualsiasi logica emarginante ed escludente. Lo spazio nuovo che si cerca di far emergere e verso il quale si tende, attraverso l’utilizzo del medium della carezza, è fatto di: vicinanza edi partecipazione intesa come essere nel presente, essere nel luogo e essere nella relazione: “esserci”.</a:t>
            </a:r>
            <a:endParaRPr b="1" sz="1350">
              <a:highlight>
                <a:schemeClr val="lt1"/>
              </a:highlight>
            </a:endParaRPr>
          </a:p>
          <a:p>
            <a:pPr indent="0" lvl="0" marL="0" rtl="0" algn="l">
              <a:lnSpc>
                <a:spcPct val="147272"/>
              </a:lnSpc>
              <a:spcBef>
                <a:spcPts val="0"/>
              </a:spcBef>
              <a:spcAft>
                <a:spcPts val="0"/>
              </a:spcAft>
              <a:buClr>
                <a:schemeClr val="dk1"/>
              </a:buClr>
              <a:buSzPts val="1100"/>
              <a:buFont typeface="Arial"/>
              <a:buNone/>
            </a:pPr>
            <a:r>
              <a:t/>
            </a:r>
            <a:endParaRPr sz="1350">
              <a:latin typeface="Arial"/>
              <a:ea typeface="Arial"/>
              <a:cs typeface="Arial"/>
              <a:sym typeface="Arial"/>
            </a:endParaRPr>
          </a:p>
          <a:p>
            <a:pPr indent="0" lvl="0" marL="0" rtl="0" algn="l">
              <a:lnSpc>
                <a:spcPct val="100000"/>
              </a:lnSpc>
              <a:spcBef>
                <a:spcPts val="0"/>
              </a:spcBef>
              <a:spcAft>
                <a:spcPts val="1600"/>
              </a:spcAft>
              <a:buClr>
                <a:schemeClr val="dk1"/>
              </a:buClr>
              <a:buSzPts val="1100"/>
              <a:buFont typeface="Arial"/>
              <a:buNone/>
            </a:pPr>
            <a:r>
              <a:t/>
            </a:r>
            <a:endParaRPr/>
          </a:p>
        </p:txBody>
      </p:sp>
      <p:sp>
        <p:nvSpPr>
          <p:cNvPr id="2282" name="Google Shape;2282;p6"/>
          <p:cNvSpPr txBox="1"/>
          <p:nvPr>
            <p:ph type="title"/>
          </p:nvPr>
        </p:nvSpPr>
        <p:spPr>
          <a:xfrm>
            <a:off x="590759" y="271279"/>
            <a:ext cx="4270200" cy="81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latin typeface="Delius Swash Caps"/>
                <a:ea typeface="Delius Swash Caps"/>
                <a:cs typeface="Delius Swash Caps"/>
                <a:sym typeface="Delius Swash Caps"/>
              </a:rPr>
              <a:t>Esserci</a:t>
            </a:r>
            <a:endParaRPr>
              <a:latin typeface="Delius Swash Caps"/>
              <a:ea typeface="Delius Swash Caps"/>
              <a:cs typeface="Delius Swash Caps"/>
              <a:sym typeface="Delius Swash Caps"/>
            </a:endParaRPr>
          </a:p>
        </p:txBody>
      </p:sp>
      <p:sp>
        <p:nvSpPr>
          <p:cNvPr id="2283" name="Google Shape;2283;p6"/>
          <p:cNvSpPr txBox="1"/>
          <p:nvPr>
            <p:ph idx="2" type="title"/>
          </p:nvPr>
        </p:nvSpPr>
        <p:spPr>
          <a:xfrm>
            <a:off x="1935363" y="1967119"/>
            <a:ext cx="1255800" cy="114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200"/>
              <a:buNone/>
            </a:pPr>
            <a:r>
              <a:rPr lang="en"/>
              <a:t>04</a:t>
            </a:r>
            <a:endParaRPr/>
          </a:p>
        </p:txBody>
      </p:sp>
      <p:grpSp>
        <p:nvGrpSpPr>
          <p:cNvPr id="2284" name="Google Shape;2284;p6"/>
          <p:cNvGrpSpPr/>
          <p:nvPr/>
        </p:nvGrpSpPr>
        <p:grpSpPr>
          <a:xfrm>
            <a:off x="-6" y="1282711"/>
            <a:ext cx="3349638" cy="3550182"/>
            <a:chOff x="-164200" y="1462250"/>
            <a:chExt cx="1037425" cy="949475"/>
          </a:xfrm>
        </p:grpSpPr>
        <p:sp>
          <p:nvSpPr>
            <p:cNvPr id="2285" name="Google Shape;2285;p6"/>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6"/>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6"/>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6"/>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6"/>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6"/>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6"/>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6"/>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6"/>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6"/>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6"/>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6"/>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6"/>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6"/>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6"/>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6"/>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6"/>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6"/>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6"/>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6"/>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6"/>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6"/>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6"/>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6"/>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6"/>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0" name="Google Shape;2310;p6"/>
          <p:cNvGrpSpPr/>
          <p:nvPr/>
        </p:nvGrpSpPr>
        <p:grpSpPr>
          <a:xfrm rot="390124">
            <a:off x="-1105266" y="482158"/>
            <a:ext cx="1719442" cy="916249"/>
            <a:chOff x="7463504" y="3075666"/>
            <a:chExt cx="2603050" cy="1387102"/>
          </a:xfrm>
        </p:grpSpPr>
        <p:sp>
          <p:nvSpPr>
            <p:cNvPr id="2311" name="Google Shape;2311;p6"/>
            <p:cNvSpPr/>
            <p:nvPr/>
          </p:nvSpPr>
          <p:spPr>
            <a:xfrm rot="-970049">
              <a:off x="7514122" y="3409760"/>
              <a:ext cx="2501813" cy="718914"/>
            </a:xfrm>
            <a:custGeom>
              <a:rect b="b" l="l" r="r" t="t"/>
              <a:pathLst>
                <a:path extrusionOk="0" h="37053" w="128944">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rotWithShape="0" algn="bl" dir="3000000" dist="57150">
                <a:schemeClr val="dk1">
                  <a:alpha val="7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6"/>
            <p:cNvSpPr/>
            <p:nvPr/>
          </p:nvSpPr>
          <p:spPr>
            <a:xfrm rot="-970049">
              <a:off x="7643875" y="3941661"/>
              <a:ext cx="2378822" cy="115793"/>
            </a:xfrm>
            <a:custGeom>
              <a:rect b="b" l="l" r="r" t="t"/>
              <a:pathLst>
                <a:path extrusionOk="0" h="5968" w="122605">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6"/>
            <p:cNvSpPr/>
            <p:nvPr/>
          </p:nvSpPr>
          <p:spPr>
            <a:xfrm rot="-970049">
              <a:off x="7726880" y="3725119"/>
              <a:ext cx="258458" cy="115327"/>
            </a:xfrm>
            <a:custGeom>
              <a:rect b="b" l="l" r="r" t="t"/>
              <a:pathLst>
                <a:path extrusionOk="0" h="5944" w="13321">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6"/>
            <p:cNvSpPr/>
            <p:nvPr/>
          </p:nvSpPr>
          <p:spPr>
            <a:xfrm rot="-970049">
              <a:off x="8225258" y="3580598"/>
              <a:ext cx="258458" cy="115327"/>
            </a:xfrm>
            <a:custGeom>
              <a:rect b="b" l="l" r="r" t="t"/>
              <a:pathLst>
                <a:path extrusionOk="0" h="5944" w="13321">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6"/>
            <p:cNvSpPr/>
            <p:nvPr/>
          </p:nvSpPr>
          <p:spPr>
            <a:xfrm rot="-970049">
              <a:off x="8735460" y="3433005"/>
              <a:ext cx="255994" cy="115327"/>
            </a:xfrm>
            <a:custGeom>
              <a:rect b="b" l="l" r="r" t="t"/>
              <a:pathLst>
                <a:path extrusionOk="0" h="5944" w="13194">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6"/>
            <p:cNvSpPr/>
            <p:nvPr/>
          </p:nvSpPr>
          <p:spPr>
            <a:xfrm rot="-970049">
              <a:off x="9233818" y="3288487"/>
              <a:ext cx="256014" cy="115327"/>
            </a:xfrm>
            <a:custGeom>
              <a:rect b="b" l="l" r="r" t="t"/>
              <a:pathLst>
                <a:path extrusionOk="0" h="5944" w="13195">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6"/>
            <p:cNvSpPr/>
            <p:nvPr/>
          </p:nvSpPr>
          <p:spPr>
            <a:xfrm rot="-970049">
              <a:off x="8498125" y="3506629"/>
              <a:ext cx="222875" cy="115327"/>
            </a:xfrm>
            <a:custGeom>
              <a:rect b="b" l="l" r="r" t="t"/>
              <a:pathLst>
                <a:path extrusionOk="0" h="5944" w="11487">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6"/>
            <p:cNvSpPr/>
            <p:nvPr/>
          </p:nvSpPr>
          <p:spPr>
            <a:xfrm rot="-970049">
              <a:off x="9504826" y="3215769"/>
              <a:ext cx="215521" cy="115327"/>
            </a:xfrm>
            <a:custGeom>
              <a:rect b="b" l="l" r="r" t="t"/>
              <a:pathLst>
                <a:path extrusionOk="0" h="5944" w="11108">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6"/>
            <p:cNvSpPr/>
            <p:nvPr/>
          </p:nvSpPr>
          <p:spPr>
            <a:xfrm rot="-970049">
              <a:off x="9006505" y="3360687"/>
              <a:ext cx="212669" cy="115327"/>
            </a:xfrm>
            <a:custGeom>
              <a:rect b="b" l="l" r="r" t="t"/>
              <a:pathLst>
                <a:path extrusionOk="0" h="5944" w="10961">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6"/>
            <p:cNvSpPr/>
            <p:nvPr/>
          </p:nvSpPr>
          <p:spPr>
            <a:xfrm rot="-970049">
              <a:off x="7999999" y="3652914"/>
              <a:ext cx="210205" cy="115327"/>
            </a:xfrm>
            <a:custGeom>
              <a:rect b="b" l="l" r="r" t="t"/>
              <a:pathLst>
                <a:path extrusionOk="0" h="5944" w="10834">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6"/>
            <p:cNvSpPr/>
            <p:nvPr/>
          </p:nvSpPr>
          <p:spPr>
            <a:xfrm rot="-970049">
              <a:off x="7598541" y="3925954"/>
              <a:ext cx="159099" cy="146410"/>
            </a:xfrm>
            <a:custGeom>
              <a:rect b="b" l="l" r="r" t="t"/>
              <a:pathLst>
                <a:path extrusionOk="0" h="7546" w="820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6"/>
            <p:cNvSpPr/>
            <p:nvPr/>
          </p:nvSpPr>
          <p:spPr>
            <a:xfrm rot="-970049">
              <a:off x="7645519" y="4093058"/>
              <a:ext cx="159099" cy="136204"/>
            </a:xfrm>
            <a:custGeom>
              <a:rect b="b" l="l" r="r" t="t"/>
              <a:pathLst>
                <a:path extrusionOk="0" h="7020" w="820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6"/>
            <p:cNvSpPr/>
            <p:nvPr/>
          </p:nvSpPr>
          <p:spPr>
            <a:xfrm rot="-970049">
              <a:off x="7554414" y="3789119"/>
              <a:ext cx="159099" cy="115735"/>
            </a:xfrm>
            <a:custGeom>
              <a:rect b="b" l="l" r="r" t="t"/>
              <a:pathLst>
                <a:path extrusionOk="0" h="5965" w="820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6"/>
            <p:cNvSpPr/>
            <p:nvPr/>
          </p:nvSpPr>
          <p:spPr>
            <a:xfrm rot="-970049">
              <a:off x="9781589" y="3301079"/>
              <a:ext cx="105122" cy="145653"/>
            </a:xfrm>
            <a:custGeom>
              <a:rect b="b" l="l" r="r" t="t"/>
              <a:pathLst>
                <a:path extrusionOk="0" h="7507" w="5418">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6"/>
            <p:cNvSpPr/>
            <p:nvPr/>
          </p:nvSpPr>
          <p:spPr>
            <a:xfrm rot="-970049">
              <a:off x="9828515" y="3467822"/>
              <a:ext cx="105122" cy="135816"/>
            </a:xfrm>
            <a:custGeom>
              <a:rect b="b" l="l" r="r" t="t"/>
              <a:pathLst>
                <a:path extrusionOk="0" h="7000" w="5418">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6"/>
            <p:cNvSpPr/>
            <p:nvPr/>
          </p:nvSpPr>
          <p:spPr>
            <a:xfrm rot="-970049">
              <a:off x="9737527" y="3164293"/>
              <a:ext cx="105122" cy="115327"/>
            </a:xfrm>
            <a:custGeom>
              <a:rect b="b" l="l" r="r" t="t"/>
              <a:pathLst>
                <a:path extrusionOk="0" h="5944" w="5418">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6"/>
            <p:cNvSpPr/>
            <p:nvPr/>
          </p:nvSpPr>
          <p:spPr>
            <a:xfrm rot="-970049">
              <a:off x="7770942" y="3861499"/>
              <a:ext cx="258866" cy="146410"/>
            </a:xfrm>
            <a:custGeom>
              <a:rect b="b" l="l" r="r" t="t"/>
              <a:pathLst>
                <a:path extrusionOk="0" h="7546" w="13342">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6"/>
            <p:cNvSpPr/>
            <p:nvPr/>
          </p:nvSpPr>
          <p:spPr>
            <a:xfrm rot="-970049">
              <a:off x="8269271" y="3717043"/>
              <a:ext cx="258458" cy="146002"/>
            </a:xfrm>
            <a:custGeom>
              <a:rect b="b" l="l" r="r" t="t"/>
              <a:pathLst>
                <a:path extrusionOk="0" h="7525" w="13321">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6"/>
            <p:cNvSpPr/>
            <p:nvPr/>
          </p:nvSpPr>
          <p:spPr>
            <a:xfrm rot="-970049">
              <a:off x="9277888" y="3424923"/>
              <a:ext cx="256014" cy="146410"/>
            </a:xfrm>
            <a:custGeom>
              <a:rect b="b" l="l" r="r" t="t"/>
              <a:pathLst>
                <a:path extrusionOk="0" h="7546" w="13195">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6"/>
            <p:cNvSpPr/>
            <p:nvPr/>
          </p:nvSpPr>
          <p:spPr>
            <a:xfrm rot="-970049">
              <a:off x="8779522" y="3569385"/>
              <a:ext cx="256402" cy="146410"/>
            </a:xfrm>
            <a:custGeom>
              <a:rect b="b" l="l" r="r" t="t"/>
              <a:pathLst>
                <a:path extrusionOk="0" h="7546" w="13215">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6"/>
            <p:cNvSpPr/>
            <p:nvPr/>
          </p:nvSpPr>
          <p:spPr>
            <a:xfrm rot="-970049">
              <a:off x="8316354" y="3884481"/>
              <a:ext cx="258866" cy="135797"/>
            </a:xfrm>
            <a:custGeom>
              <a:rect b="b" l="l" r="r" t="t"/>
              <a:pathLst>
                <a:path extrusionOk="0" h="6999" w="13342">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6"/>
            <p:cNvSpPr/>
            <p:nvPr/>
          </p:nvSpPr>
          <p:spPr>
            <a:xfrm rot="-970049">
              <a:off x="7817920" y="4028603"/>
              <a:ext cx="258866" cy="136204"/>
            </a:xfrm>
            <a:custGeom>
              <a:rect b="b" l="l" r="r" t="t"/>
              <a:pathLst>
                <a:path extrusionOk="0" h="7020" w="13342">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6"/>
            <p:cNvSpPr/>
            <p:nvPr/>
          </p:nvSpPr>
          <p:spPr>
            <a:xfrm rot="-970049">
              <a:off x="9324798" y="3591959"/>
              <a:ext cx="256421" cy="135816"/>
            </a:xfrm>
            <a:custGeom>
              <a:rect b="b" l="l" r="r" t="t"/>
              <a:pathLst>
                <a:path extrusionOk="0" h="7000" w="13216">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6"/>
            <p:cNvSpPr/>
            <p:nvPr/>
          </p:nvSpPr>
          <p:spPr>
            <a:xfrm rot="-970049">
              <a:off x="8826899" y="3736432"/>
              <a:ext cx="255994" cy="136204"/>
            </a:xfrm>
            <a:custGeom>
              <a:rect b="b" l="l" r="r" t="t"/>
              <a:pathLst>
                <a:path extrusionOk="0" h="7020" w="13194">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6"/>
            <p:cNvSpPr/>
            <p:nvPr/>
          </p:nvSpPr>
          <p:spPr>
            <a:xfrm rot="-970049">
              <a:off x="8542700" y="3643344"/>
              <a:ext cx="222875" cy="146410"/>
            </a:xfrm>
            <a:custGeom>
              <a:rect b="b" l="l" r="r" t="t"/>
              <a:pathLst>
                <a:path extrusionOk="0" h="7546" w="11487">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6"/>
            <p:cNvSpPr/>
            <p:nvPr/>
          </p:nvSpPr>
          <p:spPr>
            <a:xfrm rot="-970049">
              <a:off x="9548896" y="3352205"/>
              <a:ext cx="215521" cy="146410"/>
            </a:xfrm>
            <a:custGeom>
              <a:rect b="b" l="l" r="r" t="t"/>
              <a:pathLst>
                <a:path extrusionOk="0" h="7546" w="11108">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6"/>
            <p:cNvSpPr/>
            <p:nvPr/>
          </p:nvSpPr>
          <p:spPr>
            <a:xfrm rot="-970049">
              <a:off x="9050524" y="3497131"/>
              <a:ext cx="212669" cy="146041"/>
            </a:xfrm>
            <a:custGeom>
              <a:rect b="b" l="l" r="r" t="t"/>
              <a:pathLst>
                <a:path extrusionOk="0" h="7527" w="10961">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6"/>
            <p:cNvSpPr/>
            <p:nvPr/>
          </p:nvSpPr>
          <p:spPr>
            <a:xfrm rot="-970049">
              <a:off x="8044452" y="3789180"/>
              <a:ext cx="210612" cy="146410"/>
            </a:xfrm>
            <a:custGeom>
              <a:rect b="b" l="l" r="r" t="t"/>
              <a:pathLst>
                <a:path extrusionOk="0" h="7546" w="10855">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6"/>
            <p:cNvSpPr/>
            <p:nvPr/>
          </p:nvSpPr>
          <p:spPr>
            <a:xfrm rot="-970049">
              <a:off x="8589616" y="3810417"/>
              <a:ext cx="222875" cy="135836"/>
            </a:xfrm>
            <a:custGeom>
              <a:rect b="b" l="l" r="r" t="t"/>
              <a:pathLst>
                <a:path extrusionOk="0" h="7001" w="11487">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6"/>
            <p:cNvSpPr/>
            <p:nvPr/>
          </p:nvSpPr>
          <p:spPr>
            <a:xfrm rot="-970049">
              <a:off x="9595882" y="3519366"/>
              <a:ext cx="215114" cy="136204"/>
            </a:xfrm>
            <a:custGeom>
              <a:rect b="b" l="l" r="r" t="t"/>
              <a:pathLst>
                <a:path extrusionOk="0" h="7020" w="11087">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6"/>
            <p:cNvSpPr/>
            <p:nvPr/>
          </p:nvSpPr>
          <p:spPr>
            <a:xfrm rot="-970049">
              <a:off x="9097607" y="3664608"/>
              <a:ext cx="212669" cy="135816"/>
            </a:xfrm>
            <a:custGeom>
              <a:rect b="b" l="l" r="r" t="t"/>
              <a:pathLst>
                <a:path extrusionOk="0" h="7000" w="10961">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6"/>
            <p:cNvSpPr/>
            <p:nvPr/>
          </p:nvSpPr>
          <p:spPr>
            <a:xfrm rot="-970049">
              <a:off x="8090987" y="3956405"/>
              <a:ext cx="210612" cy="135836"/>
            </a:xfrm>
            <a:custGeom>
              <a:rect b="b" l="l" r="r" t="t"/>
              <a:pathLst>
                <a:path extrusionOk="0" h="7001" w="10855">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6"/>
            <p:cNvSpPr/>
            <p:nvPr/>
          </p:nvSpPr>
          <p:spPr>
            <a:xfrm rot="-970049">
              <a:off x="7574270" y="3471541"/>
              <a:ext cx="2381597" cy="596854"/>
            </a:xfrm>
            <a:custGeom>
              <a:rect b="b" l="l" r="r" t="t"/>
              <a:pathLst>
                <a:path extrusionOk="0" h="30762" w="122748">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44" name="Google Shape;2344;p6"/>
          <p:cNvPicPr preferRelativeResize="0"/>
          <p:nvPr/>
        </p:nvPicPr>
        <p:blipFill rotWithShape="1">
          <a:blip r:embed="rId3">
            <a:alphaModFix/>
          </a:blip>
          <a:srcRect b="0" l="0" r="0" t="0"/>
          <a:stretch/>
        </p:blipFill>
        <p:spPr>
          <a:xfrm>
            <a:off x="349500" y="1397800"/>
            <a:ext cx="2919599" cy="291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sp>
        <p:nvSpPr>
          <p:cNvPr id="2349" name="Google Shape;2349;p7"/>
          <p:cNvSpPr txBox="1"/>
          <p:nvPr>
            <p:ph idx="1" type="subTitle"/>
          </p:nvPr>
        </p:nvSpPr>
        <p:spPr>
          <a:xfrm flipH="1">
            <a:off x="256750" y="1292175"/>
            <a:ext cx="4770000" cy="3409800"/>
          </a:xfrm>
          <a:prstGeom prst="rect">
            <a:avLst/>
          </a:prstGeom>
          <a:noFill/>
          <a:ln>
            <a:noFill/>
          </a:ln>
        </p:spPr>
        <p:txBody>
          <a:bodyPr anchorCtr="0" anchor="ctr" bIns="91425" lIns="91425" spcFirstLastPara="1" rIns="18287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t>Il nostro gruppo, all’interno della mostra, non vuole solo rappresentare e promuovere uno scambio di idee, opinioni, riflessioni.In questo caso, i due protagonisti dello scatto fotografico, stanno facendo uno scambio di oggetti, per la precisione, di giocattoli. Il camioncino dei pompieri, gioco del bambino, viene donato alla ragazza che, con gentilezza e gioia accetta il regalo e, a sua volta, dona un pupazzo. Il nostro obiettivo è quello di distruggere la stereotipizzazione degli oggetti, non esistono giocattoli esclusivamente da bambine o da bambini. Ognuno deve sentirsi libero di scegliere ciò che più ama e desidera fare, senza ricevere critiche, prese in giro. Ci auguriamo, un giorno, quando insegneremo noi, di vedere tanti bambini giocare “a fare i papà” e tante bambine sfrecciare a tutta velocità fingendo di svolgere gare automobilistiche e, perché no, giocare tutti assieme e svolgere in gruppi eterogenei tutte le attività desiderate. </a:t>
            </a:r>
            <a:endParaRPr b="1" sz="1100"/>
          </a:p>
          <a:p>
            <a:pPr indent="0" lvl="0" marL="0" rtl="0" algn="l">
              <a:lnSpc>
                <a:spcPct val="100000"/>
              </a:lnSpc>
              <a:spcBef>
                <a:spcPts val="0"/>
              </a:spcBef>
              <a:spcAft>
                <a:spcPts val="0"/>
              </a:spcAft>
              <a:buClr>
                <a:schemeClr val="dk1"/>
              </a:buClr>
              <a:buSzPts val="1100"/>
              <a:buFont typeface="Arial"/>
              <a:buNone/>
            </a:pPr>
            <a:r>
              <a:t/>
            </a:r>
            <a:endParaRPr/>
          </a:p>
        </p:txBody>
      </p:sp>
      <p:sp>
        <p:nvSpPr>
          <p:cNvPr id="2350" name="Google Shape;2350;p7"/>
          <p:cNvSpPr txBox="1"/>
          <p:nvPr>
            <p:ph type="title"/>
          </p:nvPr>
        </p:nvSpPr>
        <p:spPr>
          <a:xfrm flipH="1">
            <a:off x="148100" y="168225"/>
            <a:ext cx="5103000" cy="1008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3700">
                <a:latin typeface="Delius Swash Caps"/>
                <a:ea typeface="Delius Swash Caps"/>
                <a:cs typeface="Delius Swash Caps"/>
                <a:sym typeface="Delius Swash Caps"/>
              </a:rPr>
              <a:t>Altre foto importanti: Scambio </a:t>
            </a:r>
            <a:endParaRPr sz="3700">
              <a:latin typeface="Delius Swash Caps"/>
              <a:ea typeface="Delius Swash Caps"/>
              <a:cs typeface="Delius Swash Caps"/>
              <a:sym typeface="Delius Swash Caps"/>
            </a:endParaRPr>
          </a:p>
        </p:txBody>
      </p:sp>
      <p:grpSp>
        <p:nvGrpSpPr>
          <p:cNvPr id="2351" name="Google Shape;2351;p7"/>
          <p:cNvGrpSpPr/>
          <p:nvPr/>
        </p:nvGrpSpPr>
        <p:grpSpPr>
          <a:xfrm>
            <a:off x="5097601" y="168247"/>
            <a:ext cx="3812526" cy="3499767"/>
            <a:chOff x="4972072" y="1212534"/>
            <a:chExt cx="3245808" cy="2862327"/>
          </a:xfrm>
        </p:grpSpPr>
        <p:grpSp>
          <p:nvGrpSpPr>
            <p:cNvPr id="2352" name="Google Shape;2352;p7"/>
            <p:cNvGrpSpPr/>
            <p:nvPr/>
          </p:nvGrpSpPr>
          <p:grpSpPr>
            <a:xfrm>
              <a:off x="5030775" y="1288853"/>
              <a:ext cx="3187105" cy="2786008"/>
              <a:chOff x="4724675" y="951218"/>
              <a:chExt cx="3707661" cy="3241051"/>
            </a:xfrm>
          </p:grpSpPr>
          <p:sp>
            <p:nvSpPr>
              <p:cNvPr id="2353" name="Google Shape;2353;p7"/>
              <p:cNvSpPr/>
              <p:nvPr/>
            </p:nvSpPr>
            <p:spPr>
              <a:xfrm>
                <a:off x="5965768" y="3371520"/>
                <a:ext cx="1252370" cy="712360"/>
              </a:xfrm>
              <a:custGeom>
                <a:rect b="b" l="l" r="r" t="t"/>
                <a:pathLst>
                  <a:path extrusionOk="0" h="17186" w="30214">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7"/>
              <p:cNvSpPr/>
              <p:nvPr/>
            </p:nvSpPr>
            <p:spPr>
              <a:xfrm>
                <a:off x="5928463" y="4083836"/>
                <a:ext cx="1344306" cy="108433"/>
              </a:xfrm>
              <a:custGeom>
                <a:rect b="b" l="l" r="r" t="t"/>
                <a:pathLst>
                  <a:path extrusionOk="0" h="2616" w="32432">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7"/>
              <p:cNvSpPr/>
              <p:nvPr/>
            </p:nvSpPr>
            <p:spPr>
              <a:xfrm>
                <a:off x="4724675" y="3151504"/>
                <a:ext cx="3707661" cy="477048"/>
              </a:xfrm>
              <a:custGeom>
                <a:rect b="b" l="l" r="r" t="t"/>
                <a:pathLst>
                  <a:path extrusionOk="0" h="11509" w="89449">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7"/>
              <p:cNvSpPr/>
              <p:nvPr/>
            </p:nvSpPr>
            <p:spPr>
              <a:xfrm>
                <a:off x="4724675" y="951218"/>
                <a:ext cx="3707661" cy="2200332"/>
              </a:xfrm>
              <a:custGeom>
                <a:rect b="b" l="l" r="r" t="t"/>
                <a:pathLst>
                  <a:path extrusionOk="0" h="53084" w="89449">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7" name="Google Shape;2357;p7"/>
            <p:cNvGrpSpPr/>
            <p:nvPr/>
          </p:nvGrpSpPr>
          <p:grpSpPr>
            <a:xfrm>
              <a:off x="4972072" y="1218976"/>
              <a:ext cx="3187105" cy="2786008"/>
              <a:chOff x="4724675" y="951218"/>
              <a:chExt cx="3707661" cy="3241051"/>
            </a:xfrm>
          </p:grpSpPr>
          <p:sp>
            <p:nvSpPr>
              <p:cNvPr id="2358" name="Google Shape;2358;p7"/>
              <p:cNvSpPr/>
              <p:nvPr/>
            </p:nvSpPr>
            <p:spPr>
              <a:xfrm>
                <a:off x="5965768" y="3371520"/>
                <a:ext cx="1252370" cy="712360"/>
              </a:xfrm>
              <a:custGeom>
                <a:rect b="b" l="l" r="r" t="t"/>
                <a:pathLst>
                  <a:path extrusionOk="0" h="17186" w="30214">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7"/>
              <p:cNvSpPr/>
              <p:nvPr/>
            </p:nvSpPr>
            <p:spPr>
              <a:xfrm>
                <a:off x="5928463" y="4083836"/>
                <a:ext cx="1344306" cy="108433"/>
              </a:xfrm>
              <a:custGeom>
                <a:rect b="b" l="l" r="r" t="t"/>
                <a:pathLst>
                  <a:path extrusionOk="0" h="2616" w="32432">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7"/>
              <p:cNvSpPr/>
              <p:nvPr/>
            </p:nvSpPr>
            <p:spPr>
              <a:xfrm>
                <a:off x="4724675" y="3151504"/>
                <a:ext cx="3707661" cy="477048"/>
              </a:xfrm>
              <a:custGeom>
                <a:rect b="b" l="l" r="r" t="t"/>
                <a:pathLst>
                  <a:path extrusionOk="0" h="11509" w="89449">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7"/>
              <p:cNvSpPr/>
              <p:nvPr/>
            </p:nvSpPr>
            <p:spPr>
              <a:xfrm>
                <a:off x="4724675" y="951218"/>
                <a:ext cx="3707661" cy="2200332"/>
              </a:xfrm>
              <a:custGeom>
                <a:rect b="b" l="l" r="r" t="t"/>
                <a:pathLst>
                  <a:path extrusionOk="0" h="53084" w="89449">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2" name="Google Shape;2362;p7"/>
            <p:cNvGrpSpPr/>
            <p:nvPr/>
          </p:nvGrpSpPr>
          <p:grpSpPr>
            <a:xfrm>
              <a:off x="4978722" y="1212534"/>
              <a:ext cx="3187105" cy="2786008"/>
              <a:chOff x="4724675" y="951218"/>
              <a:chExt cx="3707661" cy="3241051"/>
            </a:xfrm>
          </p:grpSpPr>
          <p:sp>
            <p:nvSpPr>
              <p:cNvPr id="2363" name="Google Shape;2363;p7"/>
              <p:cNvSpPr/>
              <p:nvPr/>
            </p:nvSpPr>
            <p:spPr>
              <a:xfrm>
                <a:off x="5965768" y="3371520"/>
                <a:ext cx="1252370" cy="712360"/>
              </a:xfrm>
              <a:custGeom>
                <a:rect b="b" l="l" r="r" t="t"/>
                <a:pathLst>
                  <a:path extrusionOk="0" h="17186" w="30214">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7"/>
              <p:cNvSpPr/>
              <p:nvPr/>
            </p:nvSpPr>
            <p:spPr>
              <a:xfrm>
                <a:off x="5928463" y="4083836"/>
                <a:ext cx="1344306" cy="108433"/>
              </a:xfrm>
              <a:custGeom>
                <a:rect b="b" l="l" r="r" t="t"/>
                <a:pathLst>
                  <a:path extrusionOk="0" h="2616" w="32432">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7"/>
              <p:cNvSpPr/>
              <p:nvPr/>
            </p:nvSpPr>
            <p:spPr>
              <a:xfrm>
                <a:off x="4724675" y="3151504"/>
                <a:ext cx="3707661" cy="477048"/>
              </a:xfrm>
              <a:custGeom>
                <a:rect b="b" l="l" r="r" t="t"/>
                <a:pathLst>
                  <a:path extrusionOk="0" h="11509" w="89449">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7"/>
              <p:cNvSpPr/>
              <p:nvPr/>
            </p:nvSpPr>
            <p:spPr>
              <a:xfrm>
                <a:off x="4724675" y="951218"/>
                <a:ext cx="3707661" cy="2200332"/>
              </a:xfrm>
              <a:custGeom>
                <a:rect b="b" l="l" r="r" t="t"/>
                <a:pathLst>
                  <a:path extrusionOk="0" h="53084" w="89449">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2367" name="Google Shape;2367;p7"/>
          <p:cNvPicPr preferRelativeResize="0"/>
          <p:nvPr/>
        </p:nvPicPr>
        <p:blipFill rotWithShape="1">
          <a:blip r:embed="rId3">
            <a:alphaModFix/>
          </a:blip>
          <a:srcRect b="485" l="0" r="0" t="485"/>
          <a:stretch/>
        </p:blipFill>
        <p:spPr>
          <a:xfrm>
            <a:off x="5251099" y="1059451"/>
            <a:ext cx="3446702" cy="1913251"/>
          </a:xfrm>
          <a:prstGeom prst="rect">
            <a:avLst/>
          </a:prstGeom>
          <a:noFill/>
          <a:ln>
            <a:noFill/>
          </a:ln>
        </p:spPr>
      </p:pic>
      <p:grpSp>
        <p:nvGrpSpPr>
          <p:cNvPr id="2368" name="Google Shape;2368;p7"/>
          <p:cNvGrpSpPr/>
          <p:nvPr/>
        </p:nvGrpSpPr>
        <p:grpSpPr>
          <a:xfrm rot="1358433">
            <a:off x="8255504" y="4191946"/>
            <a:ext cx="1719595" cy="916331"/>
            <a:chOff x="7463504" y="3075666"/>
            <a:chExt cx="2603050" cy="1387102"/>
          </a:xfrm>
        </p:grpSpPr>
        <p:sp>
          <p:nvSpPr>
            <p:cNvPr id="2369" name="Google Shape;2369;p7"/>
            <p:cNvSpPr/>
            <p:nvPr/>
          </p:nvSpPr>
          <p:spPr>
            <a:xfrm rot="-970049">
              <a:off x="7514122" y="3409760"/>
              <a:ext cx="2501813" cy="718914"/>
            </a:xfrm>
            <a:custGeom>
              <a:rect b="b" l="l" r="r" t="t"/>
              <a:pathLst>
                <a:path extrusionOk="0" h="37053" w="128944">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rotWithShape="0" algn="bl" dir="3000000" dist="57150">
                <a:schemeClr val="dk1">
                  <a:alpha val="7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7"/>
            <p:cNvSpPr/>
            <p:nvPr/>
          </p:nvSpPr>
          <p:spPr>
            <a:xfrm rot="-970049">
              <a:off x="7643875" y="3941661"/>
              <a:ext cx="2378822" cy="115793"/>
            </a:xfrm>
            <a:custGeom>
              <a:rect b="b" l="l" r="r" t="t"/>
              <a:pathLst>
                <a:path extrusionOk="0" h="5968" w="122605">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7"/>
            <p:cNvSpPr/>
            <p:nvPr/>
          </p:nvSpPr>
          <p:spPr>
            <a:xfrm rot="-970049">
              <a:off x="7726880" y="3725119"/>
              <a:ext cx="258458" cy="115327"/>
            </a:xfrm>
            <a:custGeom>
              <a:rect b="b" l="l" r="r" t="t"/>
              <a:pathLst>
                <a:path extrusionOk="0" h="5944" w="13321">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7"/>
            <p:cNvSpPr/>
            <p:nvPr/>
          </p:nvSpPr>
          <p:spPr>
            <a:xfrm rot="-970049">
              <a:off x="8225258" y="3580598"/>
              <a:ext cx="258458" cy="115327"/>
            </a:xfrm>
            <a:custGeom>
              <a:rect b="b" l="l" r="r" t="t"/>
              <a:pathLst>
                <a:path extrusionOk="0" h="5944" w="13321">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7"/>
            <p:cNvSpPr/>
            <p:nvPr/>
          </p:nvSpPr>
          <p:spPr>
            <a:xfrm rot="-970049">
              <a:off x="8735460" y="3433005"/>
              <a:ext cx="255994" cy="115327"/>
            </a:xfrm>
            <a:custGeom>
              <a:rect b="b" l="l" r="r" t="t"/>
              <a:pathLst>
                <a:path extrusionOk="0" h="5944" w="13194">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7"/>
            <p:cNvSpPr/>
            <p:nvPr/>
          </p:nvSpPr>
          <p:spPr>
            <a:xfrm rot="-970049">
              <a:off x="9233818" y="3288487"/>
              <a:ext cx="256014" cy="115327"/>
            </a:xfrm>
            <a:custGeom>
              <a:rect b="b" l="l" r="r" t="t"/>
              <a:pathLst>
                <a:path extrusionOk="0" h="5944" w="13195">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7"/>
            <p:cNvSpPr/>
            <p:nvPr/>
          </p:nvSpPr>
          <p:spPr>
            <a:xfrm rot="-970049">
              <a:off x="8498125" y="3506629"/>
              <a:ext cx="222875" cy="115327"/>
            </a:xfrm>
            <a:custGeom>
              <a:rect b="b" l="l" r="r" t="t"/>
              <a:pathLst>
                <a:path extrusionOk="0" h="5944" w="11487">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7"/>
            <p:cNvSpPr/>
            <p:nvPr/>
          </p:nvSpPr>
          <p:spPr>
            <a:xfrm rot="-970049">
              <a:off x="9504826" y="3215769"/>
              <a:ext cx="215521" cy="115327"/>
            </a:xfrm>
            <a:custGeom>
              <a:rect b="b" l="l" r="r" t="t"/>
              <a:pathLst>
                <a:path extrusionOk="0" h="5944" w="11108">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7"/>
            <p:cNvSpPr/>
            <p:nvPr/>
          </p:nvSpPr>
          <p:spPr>
            <a:xfrm rot="-970049">
              <a:off x="9006505" y="3360687"/>
              <a:ext cx="212669" cy="115327"/>
            </a:xfrm>
            <a:custGeom>
              <a:rect b="b" l="l" r="r" t="t"/>
              <a:pathLst>
                <a:path extrusionOk="0" h="5944" w="10961">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7"/>
            <p:cNvSpPr/>
            <p:nvPr/>
          </p:nvSpPr>
          <p:spPr>
            <a:xfrm rot="-970049">
              <a:off x="7999999" y="3652914"/>
              <a:ext cx="210205" cy="115327"/>
            </a:xfrm>
            <a:custGeom>
              <a:rect b="b" l="l" r="r" t="t"/>
              <a:pathLst>
                <a:path extrusionOk="0" h="5944" w="10834">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7"/>
            <p:cNvSpPr/>
            <p:nvPr/>
          </p:nvSpPr>
          <p:spPr>
            <a:xfrm rot="-970049">
              <a:off x="7598541" y="3925954"/>
              <a:ext cx="159099" cy="146410"/>
            </a:xfrm>
            <a:custGeom>
              <a:rect b="b" l="l" r="r" t="t"/>
              <a:pathLst>
                <a:path extrusionOk="0" h="7546" w="820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7"/>
            <p:cNvSpPr/>
            <p:nvPr/>
          </p:nvSpPr>
          <p:spPr>
            <a:xfrm rot="-970049">
              <a:off x="7645519" y="4093058"/>
              <a:ext cx="159099" cy="136204"/>
            </a:xfrm>
            <a:custGeom>
              <a:rect b="b" l="l" r="r" t="t"/>
              <a:pathLst>
                <a:path extrusionOk="0" h="7020" w="820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7"/>
            <p:cNvSpPr/>
            <p:nvPr/>
          </p:nvSpPr>
          <p:spPr>
            <a:xfrm rot="-970049">
              <a:off x="7554414" y="3789119"/>
              <a:ext cx="159099" cy="115735"/>
            </a:xfrm>
            <a:custGeom>
              <a:rect b="b" l="l" r="r" t="t"/>
              <a:pathLst>
                <a:path extrusionOk="0" h="5965" w="820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7"/>
            <p:cNvSpPr/>
            <p:nvPr/>
          </p:nvSpPr>
          <p:spPr>
            <a:xfrm rot="-970049">
              <a:off x="9781589" y="3301079"/>
              <a:ext cx="105122" cy="145653"/>
            </a:xfrm>
            <a:custGeom>
              <a:rect b="b" l="l" r="r" t="t"/>
              <a:pathLst>
                <a:path extrusionOk="0" h="7507" w="5418">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7"/>
            <p:cNvSpPr/>
            <p:nvPr/>
          </p:nvSpPr>
          <p:spPr>
            <a:xfrm rot="-970049">
              <a:off x="9828515" y="3467822"/>
              <a:ext cx="105122" cy="135816"/>
            </a:xfrm>
            <a:custGeom>
              <a:rect b="b" l="l" r="r" t="t"/>
              <a:pathLst>
                <a:path extrusionOk="0" h="7000" w="5418">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7"/>
            <p:cNvSpPr/>
            <p:nvPr/>
          </p:nvSpPr>
          <p:spPr>
            <a:xfrm rot="-970049">
              <a:off x="9737527" y="3164293"/>
              <a:ext cx="105122" cy="115327"/>
            </a:xfrm>
            <a:custGeom>
              <a:rect b="b" l="l" r="r" t="t"/>
              <a:pathLst>
                <a:path extrusionOk="0" h="5944" w="5418">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7"/>
            <p:cNvSpPr/>
            <p:nvPr/>
          </p:nvSpPr>
          <p:spPr>
            <a:xfrm rot="-970049">
              <a:off x="7770942" y="3861499"/>
              <a:ext cx="258866" cy="146410"/>
            </a:xfrm>
            <a:custGeom>
              <a:rect b="b" l="l" r="r" t="t"/>
              <a:pathLst>
                <a:path extrusionOk="0" h="7546" w="13342">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7"/>
            <p:cNvSpPr/>
            <p:nvPr/>
          </p:nvSpPr>
          <p:spPr>
            <a:xfrm rot="-970049">
              <a:off x="8269271" y="3717043"/>
              <a:ext cx="258458" cy="146002"/>
            </a:xfrm>
            <a:custGeom>
              <a:rect b="b" l="l" r="r" t="t"/>
              <a:pathLst>
                <a:path extrusionOk="0" h="7525" w="13321">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7"/>
            <p:cNvSpPr/>
            <p:nvPr/>
          </p:nvSpPr>
          <p:spPr>
            <a:xfrm rot="-970049">
              <a:off x="9277888" y="3424923"/>
              <a:ext cx="256014" cy="146410"/>
            </a:xfrm>
            <a:custGeom>
              <a:rect b="b" l="l" r="r" t="t"/>
              <a:pathLst>
                <a:path extrusionOk="0" h="7546" w="13195">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7"/>
            <p:cNvSpPr/>
            <p:nvPr/>
          </p:nvSpPr>
          <p:spPr>
            <a:xfrm rot="-970049">
              <a:off x="8779522" y="3569385"/>
              <a:ext cx="256402" cy="146410"/>
            </a:xfrm>
            <a:custGeom>
              <a:rect b="b" l="l" r="r" t="t"/>
              <a:pathLst>
                <a:path extrusionOk="0" h="7546" w="13215">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7"/>
            <p:cNvSpPr/>
            <p:nvPr/>
          </p:nvSpPr>
          <p:spPr>
            <a:xfrm rot="-970049">
              <a:off x="8316354" y="3884481"/>
              <a:ext cx="258866" cy="135797"/>
            </a:xfrm>
            <a:custGeom>
              <a:rect b="b" l="l" r="r" t="t"/>
              <a:pathLst>
                <a:path extrusionOk="0" h="6999" w="13342">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7"/>
            <p:cNvSpPr/>
            <p:nvPr/>
          </p:nvSpPr>
          <p:spPr>
            <a:xfrm rot="-970049">
              <a:off x="7817920" y="4028603"/>
              <a:ext cx="258866" cy="136204"/>
            </a:xfrm>
            <a:custGeom>
              <a:rect b="b" l="l" r="r" t="t"/>
              <a:pathLst>
                <a:path extrusionOk="0" h="7020" w="13342">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7"/>
            <p:cNvSpPr/>
            <p:nvPr/>
          </p:nvSpPr>
          <p:spPr>
            <a:xfrm rot="-970049">
              <a:off x="9324798" y="3591959"/>
              <a:ext cx="256421" cy="135816"/>
            </a:xfrm>
            <a:custGeom>
              <a:rect b="b" l="l" r="r" t="t"/>
              <a:pathLst>
                <a:path extrusionOk="0" h="7000" w="13216">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7"/>
            <p:cNvSpPr/>
            <p:nvPr/>
          </p:nvSpPr>
          <p:spPr>
            <a:xfrm rot="-970049">
              <a:off x="8826899" y="3736432"/>
              <a:ext cx="255994" cy="136204"/>
            </a:xfrm>
            <a:custGeom>
              <a:rect b="b" l="l" r="r" t="t"/>
              <a:pathLst>
                <a:path extrusionOk="0" h="7020" w="13194">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7"/>
            <p:cNvSpPr/>
            <p:nvPr/>
          </p:nvSpPr>
          <p:spPr>
            <a:xfrm rot="-970049">
              <a:off x="8542700" y="3643344"/>
              <a:ext cx="222875" cy="146410"/>
            </a:xfrm>
            <a:custGeom>
              <a:rect b="b" l="l" r="r" t="t"/>
              <a:pathLst>
                <a:path extrusionOk="0" h="7546" w="11487">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7"/>
            <p:cNvSpPr/>
            <p:nvPr/>
          </p:nvSpPr>
          <p:spPr>
            <a:xfrm rot="-970049">
              <a:off x="9548896" y="3352205"/>
              <a:ext cx="215521" cy="146410"/>
            </a:xfrm>
            <a:custGeom>
              <a:rect b="b" l="l" r="r" t="t"/>
              <a:pathLst>
                <a:path extrusionOk="0" h="7546" w="11108">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7"/>
            <p:cNvSpPr/>
            <p:nvPr/>
          </p:nvSpPr>
          <p:spPr>
            <a:xfrm rot="-970049">
              <a:off x="9050524" y="3497131"/>
              <a:ext cx="212669" cy="146041"/>
            </a:xfrm>
            <a:custGeom>
              <a:rect b="b" l="l" r="r" t="t"/>
              <a:pathLst>
                <a:path extrusionOk="0" h="7527" w="10961">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7"/>
            <p:cNvSpPr/>
            <p:nvPr/>
          </p:nvSpPr>
          <p:spPr>
            <a:xfrm rot="-970049">
              <a:off x="8044452" y="3789180"/>
              <a:ext cx="210612" cy="146410"/>
            </a:xfrm>
            <a:custGeom>
              <a:rect b="b" l="l" r="r" t="t"/>
              <a:pathLst>
                <a:path extrusionOk="0" h="7546" w="10855">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7"/>
            <p:cNvSpPr/>
            <p:nvPr/>
          </p:nvSpPr>
          <p:spPr>
            <a:xfrm rot="-970049">
              <a:off x="8589616" y="3810417"/>
              <a:ext cx="222875" cy="135836"/>
            </a:xfrm>
            <a:custGeom>
              <a:rect b="b" l="l" r="r" t="t"/>
              <a:pathLst>
                <a:path extrusionOk="0" h="7001" w="11487">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7"/>
            <p:cNvSpPr/>
            <p:nvPr/>
          </p:nvSpPr>
          <p:spPr>
            <a:xfrm rot="-970049">
              <a:off x="9595882" y="3519366"/>
              <a:ext cx="215114" cy="136204"/>
            </a:xfrm>
            <a:custGeom>
              <a:rect b="b" l="l" r="r" t="t"/>
              <a:pathLst>
                <a:path extrusionOk="0" h="7020" w="11087">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7"/>
            <p:cNvSpPr/>
            <p:nvPr/>
          </p:nvSpPr>
          <p:spPr>
            <a:xfrm rot="-970049">
              <a:off x="9097607" y="3664608"/>
              <a:ext cx="212669" cy="135816"/>
            </a:xfrm>
            <a:custGeom>
              <a:rect b="b" l="l" r="r" t="t"/>
              <a:pathLst>
                <a:path extrusionOk="0" h="7000" w="10961">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7"/>
            <p:cNvSpPr/>
            <p:nvPr/>
          </p:nvSpPr>
          <p:spPr>
            <a:xfrm rot="-970049">
              <a:off x="8090987" y="3956405"/>
              <a:ext cx="210612" cy="135836"/>
            </a:xfrm>
            <a:custGeom>
              <a:rect b="b" l="l" r="r" t="t"/>
              <a:pathLst>
                <a:path extrusionOk="0" h="7001" w="10855">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7"/>
            <p:cNvSpPr/>
            <p:nvPr/>
          </p:nvSpPr>
          <p:spPr>
            <a:xfrm rot="-970049">
              <a:off x="7574270" y="3471541"/>
              <a:ext cx="2381597" cy="596854"/>
            </a:xfrm>
            <a:custGeom>
              <a:rect b="b" l="l" r="r" t="t"/>
              <a:pathLst>
                <a:path extrusionOk="0" h="30762" w="122748">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02" name="Google Shape;2402;p7"/>
          <p:cNvPicPr preferRelativeResize="0"/>
          <p:nvPr/>
        </p:nvPicPr>
        <p:blipFill rotWithShape="1">
          <a:blip r:embed="rId4">
            <a:alphaModFix/>
          </a:blip>
          <a:srcRect b="0" l="0" r="0" t="0"/>
          <a:stretch/>
        </p:blipFill>
        <p:spPr>
          <a:xfrm>
            <a:off x="5173450" y="276550"/>
            <a:ext cx="3640650" cy="2825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6" name="Shape 2406"/>
        <p:cNvGrpSpPr/>
        <p:nvPr/>
      </p:nvGrpSpPr>
      <p:grpSpPr>
        <a:xfrm>
          <a:off x="0" y="0"/>
          <a:ext cx="0" cy="0"/>
          <a:chOff x="0" y="0"/>
          <a:chExt cx="0" cy="0"/>
        </a:xfrm>
      </p:grpSpPr>
      <p:sp>
        <p:nvSpPr>
          <p:cNvPr id="2407" name="Google Shape;2407;p8"/>
          <p:cNvSpPr txBox="1"/>
          <p:nvPr>
            <p:ph type="title"/>
          </p:nvPr>
        </p:nvSpPr>
        <p:spPr>
          <a:xfrm flipH="1">
            <a:off x="1850315" y="0"/>
            <a:ext cx="4175700" cy="79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300"/>
              <a:buNone/>
            </a:pPr>
            <a:r>
              <a:rPr lang="en">
                <a:latin typeface="Delius Swash Caps"/>
                <a:ea typeface="Delius Swash Caps"/>
                <a:cs typeface="Delius Swash Caps"/>
                <a:sym typeface="Delius Swash Caps"/>
              </a:rPr>
              <a:t>Collaborazione</a:t>
            </a:r>
            <a:endParaRPr>
              <a:latin typeface="Delius Swash Caps"/>
              <a:ea typeface="Delius Swash Caps"/>
              <a:cs typeface="Delius Swash Caps"/>
              <a:sym typeface="Delius Swash Caps"/>
            </a:endParaRPr>
          </a:p>
        </p:txBody>
      </p:sp>
      <p:sp>
        <p:nvSpPr>
          <p:cNvPr id="2408" name="Google Shape;2408;p8"/>
          <p:cNvSpPr txBox="1"/>
          <p:nvPr>
            <p:ph idx="1" type="subTitle"/>
          </p:nvPr>
        </p:nvSpPr>
        <p:spPr>
          <a:xfrm flipH="1">
            <a:off x="4156700" y="1430425"/>
            <a:ext cx="4833900" cy="3136500"/>
          </a:xfrm>
          <a:prstGeom prst="rect">
            <a:avLst/>
          </a:prstGeom>
          <a:noFill/>
          <a:ln>
            <a:noFill/>
          </a:ln>
        </p:spPr>
        <p:txBody>
          <a:bodyPr anchorCtr="0" anchor="ctr" bIns="91425" lIns="91425" spcFirstLastPara="1" rIns="91425" wrap="square" tIns="91425">
            <a:noAutofit/>
          </a:bodyPr>
          <a:lstStyle/>
          <a:p>
            <a:pPr indent="0" lvl="0" marL="0" rtl="0" algn="l">
              <a:lnSpc>
                <a:spcPct val="147272"/>
              </a:lnSpc>
              <a:spcBef>
                <a:spcPts val="0"/>
              </a:spcBef>
              <a:spcAft>
                <a:spcPts val="0"/>
              </a:spcAft>
              <a:buClr>
                <a:schemeClr val="dk1"/>
              </a:buClr>
              <a:buSzPts val="1100"/>
              <a:buFont typeface="Arial"/>
              <a:buNone/>
            </a:pPr>
            <a:r>
              <a:rPr b="1" lang="en" sz="1350">
                <a:highlight>
                  <a:schemeClr val="lt1"/>
                </a:highlight>
              </a:rPr>
              <a:t>La mostra termina con l’immagine di un padre e una figlia che collaborano insieme, nella realizzazione di un pasto in cucina. La scena è svolta in cucina per riprendere l’immagine stimolo del quadro con cui ha avuto inizio la nostra mostra, ma invetrendo i “ruoli” di chi sta ai fornelli, ovvero non più la madre ma il padre. L’obbiettivo è distruggere lo stereotipo della donna che cucina e si prende cura della casa; infatti, non dovrebbero esserci mansioni associate all’uomo o alla donna, dato che sono compiti che possono e dovrebbero svolgere entrambi. Ciò che ho voluto rappresentare attraverso questa foto è l’autenticità nel rapporto padre e figlia e normalizzare la figura maschile che cucina.</a:t>
            </a:r>
            <a:endParaRPr b="1" sz="1350">
              <a:highlight>
                <a:schemeClr val="lt1"/>
              </a:highlight>
            </a:endParaRPr>
          </a:p>
          <a:p>
            <a:pPr indent="0" lvl="0" marL="0" rtl="0" algn="r">
              <a:lnSpc>
                <a:spcPct val="100000"/>
              </a:lnSpc>
              <a:spcBef>
                <a:spcPts val="0"/>
              </a:spcBef>
              <a:spcAft>
                <a:spcPts val="0"/>
              </a:spcAft>
              <a:buClr>
                <a:schemeClr val="dk1"/>
              </a:buClr>
              <a:buSzPts val="1100"/>
              <a:buFont typeface="Arial"/>
              <a:buNone/>
            </a:pPr>
            <a:r>
              <a:t/>
            </a:r>
            <a:endParaRPr/>
          </a:p>
        </p:txBody>
      </p:sp>
      <p:grpSp>
        <p:nvGrpSpPr>
          <p:cNvPr id="2409" name="Google Shape;2409;p8"/>
          <p:cNvGrpSpPr/>
          <p:nvPr/>
        </p:nvGrpSpPr>
        <p:grpSpPr>
          <a:xfrm>
            <a:off x="121537" y="784926"/>
            <a:ext cx="3842895" cy="4217754"/>
            <a:chOff x="600375" y="937275"/>
            <a:chExt cx="3364173" cy="3883751"/>
          </a:xfrm>
        </p:grpSpPr>
        <p:grpSp>
          <p:nvGrpSpPr>
            <p:cNvPr id="2410" name="Google Shape;2410;p8"/>
            <p:cNvGrpSpPr/>
            <p:nvPr/>
          </p:nvGrpSpPr>
          <p:grpSpPr>
            <a:xfrm>
              <a:off x="1534674" y="1264411"/>
              <a:ext cx="2233273" cy="3044096"/>
              <a:chOff x="1341289" y="971114"/>
              <a:chExt cx="2473445" cy="3371466"/>
            </a:xfrm>
          </p:grpSpPr>
          <p:sp>
            <p:nvSpPr>
              <p:cNvPr id="2411" name="Google Shape;2411;p8"/>
              <p:cNvSpPr/>
              <p:nvPr/>
            </p:nvSpPr>
            <p:spPr>
              <a:xfrm>
                <a:off x="2393015" y="3985708"/>
                <a:ext cx="370040" cy="316904"/>
              </a:xfrm>
              <a:custGeom>
                <a:rect b="b" l="l" r="r" t="t"/>
                <a:pathLst>
                  <a:path extrusionOk="0" h="4320" w="5044">
                    <a:moveTo>
                      <a:pt x="2888" y="0"/>
                    </a:moveTo>
                    <a:cubicBezTo>
                      <a:pt x="963" y="0"/>
                      <a:pt x="1" y="2323"/>
                      <a:pt x="1361" y="3683"/>
                    </a:cubicBezTo>
                    <a:cubicBezTo>
                      <a:pt x="1801" y="4123"/>
                      <a:pt x="2341" y="4319"/>
                      <a:pt x="2871" y="4319"/>
                    </a:cubicBezTo>
                    <a:cubicBezTo>
                      <a:pt x="3980" y="4319"/>
                      <a:pt x="5044" y="3458"/>
                      <a:pt x="5044" y="2155"/>
                    </a:cubicBezTo>
                    <a:cubicBezTo>
                      <a:pt x="5044" y="963"/>
                      <a:pt x="4081" y="0"/>
                      <a:pt x="2888" y="0"/>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8"/>
              <p:cNvSpPr/>
              <p:nvPr/>
            </p:nvSpPr>
            <p:spPr>
              <a:xfrm>
                <a:off x="1341289" y="971114"/>
                <a:ext cx="2473445" cy="3371466"/>
              </a:xfrm>
              <a:custGeom>
                <a:rect b="b" l="l" r="r" t="t"/>
                <a:pathLst>
                  <a:path extrusionOk="0" h="72384" w="53101">
                    <a:moveTo>
                      <a:pt x="26551" y="66082"/>
                    </a:moveTo>
                    <a:cubicBezTo>
                      <a:pt x="27601" y="66082"/>
                      <a:pt x="28483" y="66964"/>
                      <a:pt x="28483" y="68015"/>
                    </a:cubicBezTo>
                    <a:cubicBezTo>
                      <a:pt x="28483" y="69107"/>
                      <a:pt x="27601" y="69947"/>
                      <a:pt x="26551" y="69947"/>
                    </a:cubicBezTo>
                    <a:cubicBezTo>
                      <a:pt x="25459" y="69947"/>
                      <a:pt x="24618" y="69107"/>
                      <a:pt x="24618" y="68015"/>
                    </a:cubicBezTo>
                    <a:cubicBezTo>
                      <a:pt x="24618" y="66964"/>
                      <a:pt x="25459" y="66082"/>
                      <a:pt x="26551" y="66082"/>
                    </a:cubicBezTo>
                    <a:close/>
                    <a:moveTo>
                      <a:pt x="3992" y="1"/>
                    </a:moveTo>
                    <a:cubicBezTo>
                      <a:pt x="1765" y="1"/>
                      <a:pt x="1" y="1765"/>
                      <a:pt x="1" y="3992"/>
                    </a:cubicBezTo>
                    <a:lnTo>
                      <a:pt x="1" y="68393"/>
                    </a:lnTo>
                    <a:cubicBezTo>
                      <a:pt x="1" y="70619"/>
                      <a:pt x="1765" y="72384"/>
                      <a:pt x="3992" y="72384"/>
                    </a:cubicBezTo>
                    <a:lnTo>
                      <a:pt x="49110" y="72384"/>
                    </a:lnTo>
                    <a:cubicBezTo>
                      <a:pt x="51295" y="72384"/>
                      <a:pt x="53101" y="70619"/>
                      <a:pt x="53101" y="68393"/>
                    </a:cubicBezTo>
                    <a:lnTo>
                      <a:pt x="53101" y="3992"/>
                    </a:lnTo>
                    <a:cubicBezTo>
                      <a:pt x="53101" y="1765"/>
                      <a:pt x="51295" y="1"/>
                      <a:pt x="49110" y="1"/>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3" name="Google Shape;2413;p8"/>
            <p:cNvGrpSpPr/>
            <p:nvPr/>
          </p:nvGrpSpPr>
          <p:grpSpPr>
            <a:xfrm>
              <a:off x="600375" y="937275"/>
              <a:ext cx="3364173" cy="3883751"/>
              <a:chOff x="391075" y="680478"/>
              <a:chExt cx="3725964" cy="4301419"/>
            </a:xfrm>
          </p:grpSpPr>
          <p:sp>
            <p:nvSpPr>
              <p:cNvPr id="2414" name="Google Shape;2414;p8"/>
              <p:cNvSpPr/>
              <p:nvPr/>
            </p:nvSpPr>
            <p:spPr>
              <a:xfrm>
                <a:off x="2393015" y="3985708"/>
                <a:ext cx="370040" cy="316904"/>
              </a:xfrm>
              <a:custGeom>
                <a:rect b="b" l="l" r="r" t="t"/>
                <a:pathLst>
                  <a:path extrusionOk="0" h="4320" w="5044">
                    <a:moveTo>
                      <a:pt x="2888" y="0"/>
                    </a:moveTo>
                    <a:cubicBezTo>
                      <a:pt x="963" y="0"/>
                      <a:pt x="1" y="2323"/>
                      <a:pt x="1361" y="3683"/>
                    </a:cubicBezTo>
                    <a:cubicBezTo>
                      <a:pt x="1801" y="4123"/>
                      <a:pt x="2341" y="4319"/>
                      <a:pt x="2871" y="4319"/>
                    </a:cubicBezTo>
                    <a:cubicBezTo>
                      <a:pt x="3980" y="4319"/>
                      <a:pt x="5044" y="3458"/>
                      <a:pt x="5044" y="2155"/>
                    </a:cubicBezTo>
                    <a:cubicBezTo>
                      <a:pt x="5044" y="963"/>
                      <a:pt x="4081" y="0"/>
                      <a:pt x="2888" y="0"/>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8"/>
              <p:cNvSpPr/>
              <p:nvPr/>
            </p:nvSpPr>
            <p:spPr>
              <a:xfrm>
                <a:off x="391075" y="680478"/>
                <a:ext cx="3725964" cy="4301419"/>
              </a:xfrm>
              <a:custGeom>
                <a:rect b="b" l="l" r="r" t="t"/>
                <a:pathLst>
                  <a:path extrusionOk="0" h="72384" w="53101">
                    <a:moveTo>
                      <a:pt x="26551" y="66082"/>
                    </a:moveTo>
                    <a:cubicBezTo>
                      <a:pt x="27601" y="66082"/>
                      <a:pt x="28483" y="66964"/>
                      <a:pt x="28483" y="68015"/>
                    </a:cubicBezTo>
                    <a:cubicBezTo>
                      <a:pt x="28483" y="69107"/>
                      <a:pt x="27601" y="69947"/>
                      <a:pt x="26551" y="69947"/>
                    </a:cubicBezTo>
                    <a:cubicBezTo>
                      <a:pt x="25459" y="69947"/>
                      <a:pt x="24618" y="69107"/>
                      <a:pt x="24618" y="68015"/>
                    </a:cubicBezTo>
                    <a:cubicBezTo>
                      <a:pt x="24618" y="66964"/>
                      <a:pt x="25459" y="66082"/>
                      <a:pt x="26551" y="66082"/>
                    </a:cubicBezTo>
                    <a:close/>
                    <a:moveTo>
                      <a:pt x="3992" y="1"/>
                    </a:moveTo>
                    <a:cubicBezTo>
                      <a:pt x="1765" y="1"/>
                      <a:pt x="1" y="1765"/>
                      <a:pt x="1" y="3992"/>
                    </a:cubicBezTo>
                    <a:lnTo>
                      <a:pt x="1" y="68393"/>
                    </a:lnTo>
                    <a:cubicBezTo>
                      <a:pt x="1" y="70619"/>
                      <a:pt x="1765" y="72384"/>
                      <a:pt x="3992" y="72384"/>
                    </a:cubicBezTo>
                    <a:lnTo>
                      <a:pt x="49110" y="72384"/>
                    </a:lnTo>
                    <a:cubicBezTo>
                      <a:pt x="51295" y="72384"/>
                      <a:pt x="53101" y="70619"/>
                      <a:pt x="53101" y="68393"/>
                    </a:cubicBezTo>
                    <a:lnTo>
                      <a:pt x="53101" y="3992"/>
                    </a:lnTo>
                    <a:cubicBezTo>
                      <a:pt x="53101" y="1765"/>
                      <a:pt x="51295" y="1"/>
                      <a:pt x="49110" y="1"/>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6" name="Google Shape;2416;p8"/>
            <p:cNvGrpSpPr/>
            <p:nvPr/>
          </p:nvGrpSpPr>
          <p:grpSpPr>
            <a:xfrm>
              <a:off x="665925" y="1029850"/>
              <a:ext cx="3232565" cy="3601089"/>
              <a:chOff x="470178" y="771068"/>
              <a:chExt cx="3580202" cy="3988358"/>
            </a:xfrm>
          </p:grpSpPr>
          <p:sp>
            <p:nvSpPr>
              <p:cNvPr id="2417" name="Google Shape;2417;p8"/>
              <p:cNvSpPr/>
              <p:nvPr/>
            </p:nvSpPr>
            <p:spPr>
              <a:xfrm>
                <a:off x="2393015" y="3985708"/>
                <a:ext cx="370040" cy="316904"/>
              </a:xfrm>
              <a:custGeom>
                <a:rect b="b" l="l" r="r" t="t"/>
                <a:pathLst>
                  <a:path extrusionOk="0" h="4320" w="5044">
                    <a:moveTo>
                      <a:pt x="2888" y="0"/>
                    </a:moveTo>
                    <a:cubicBezTo>
                      <a:pt x="963" y="0"/>
                      <a:pt x="1" y="2323"/>
                      <a:pt x="1361" y="3683"/>
                    </a:cubicBezTo>
                    <a:cubicBezTo>
                      <a:pt x="1801" y="4123"/>
                      <a:pt x="2341" y="4319"/>
                      <a:pt x="2871" y="4319"/>
                    </a:cubicBezTo>
                    <a:cubicBezTo>
                      <a:pt x="3980" y="4319"/>
                      <a:pt x="5044" y="3458"/>
                      <a:pt x="5044" y="2155"/>
                    </a:cubicBezTo>
                    <a:cubicBezTo>
                      <a:pt x="5044" y="963"/>
                      <a:pt x="4081" y="0"/>
                      <a:pt x="288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8"/>
              <p:cNvSpPr/>
              <p:nvPr/>
            </p:nvSpPr>
            <p:spPr>
              <a:xfrm>
                <a:off x="470178" y="771068"/>
                <a:ext cx="3580202" cy="3988358"/>
              </a:xfrm>
              <a:custGeom>
                <a:rect b="b" l="l" r="r" t="t"/>
                <a:pathLst>
                  <a:path extrusionOk="0" h="72384" w="53101">
                    <a:moveTo>
                      <a:pt x="26551" y="66082"/>
                    </a:moveTo>
                    <a:cubicBezTo>
                      <a:pt x="27601" y="66082"/>
                      <a:pt x="28483" y="66964"/>
                      <a:pt x="28483" y="68015"/>
                    </a:cubicBezTo>
                    <a:cubicBezTo>
                      <a:pt x="28483" y="69107"/>
                      <a:pt x="27601" y="69947"/>
                      <a:pt x="26551" y="69947"/>
                    </a:cubicBezTo>
                    <a:cubicBezTo>
                      <a:pt x="25459" y="69947"/>
                      <a:pt x="24618" y="69107"/>
                      <a:pt x="24618" y="68015"/>
                    </a:cubicBezTo>
                    <a:cubicBezTo>
                      <a:pt x="24618" y="66964"/>
                      <a:pt x="25459" y="66082"/>
                      <a:pt x="26551" y="66082"/>
                    </a:cubicBezTo>
                    <a:close/>
                    <a:moveTo>
                      <a:pt x="3992" y="1"/>
                    </a:moveTo>
                    <a:cubicBezTo>
                      <a:pt x="1765" y="1"/>
                      <a:pt x="1" y="1765"/>
                      <a:pt x="1" y="3992"/>
                    </a:cubicBezTo>
                    <a:lnTo>
                      <a:pt x="1" y="68393"/>
                    </a:lnTo>
                    <a:cubicBezTo>
                      <a:pt x="1" y="70619"/>
                      <a:pt x="1765" y="72384"/>
                      <a:pt x="3992" y="72384"/>
                    </a:cubicBezTo>
                    <a:lnTo>
                      <a:pt x="49110" y="72384"/>
                    </a:lnTo>
                    <a:cubicBezTo>
                      <a:pt x="51295" y="72384"/>
                      <a:pt x="53101" y="70619"/>
                      <a:pt x="53101" y="68393"/>
                    </a:cubicBezTo>
                    <a:lnTo>
                      <a:pt x="53101" y="3992"/>
                    </a:lnTo>
                    <a:cubicBezTo>
                      <a:pt x="53101" y="1765"/>
                      <a:pt x="51295" y="1"/>
                      <a:pt x="491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2419" name="Google Shape;2419;p8"/>
          <p:cNvPicPr preferRelativeResize="0"/>
          <p:nvPr/>
        </p:nvPicPr>
        <p:blipFill rotWithShape="1">
          <a:blip r:embed="rId3">
            <a:alphaModFix/>
          </a:blip>
          <a:srcRect b="0" l="53244" r="1360" t="0"/>
          <a:stretch/>
        </p:blipFill>
        <p:spPr>
          <a:xfrm>
            <a:off x="1479525" y="1277950"/>
            <a:ext cx="2090350" cy="2480449"/>
          </a:xfrm>
          <a:prstGeom prst="rect">
            <a:avLst/>
          </a:prstGeom>
          <a:noFill/>
          <a:ln>
            <a:noFill/>
          </a:ln>
        </p:spPr>
      </p:pic>
      <p:grpSp>
        <p:nvGrpSpPr>
          <p:cNvPr id="2420" name="Google Shape;2420;p8"/>
          <p:cNvGrpSpPr/>
          <p:nvPr/>
        </p:nvGrpSpPr>
        <p:grpSpPr>
          <a:xfrm rot="-1062919">
            <a:off x="-934252" y="4493419"/>
            <a:ext cx="1654020" cy="540023"/>
            <a:chOff x="2564525" y="5223525"/>
            <a:chExt cx="2556110" cy="834547"/>
          </a:xfrm>
        </p:grpSpPr>
        <p:sp>
          <p:nvSpPr>
            <p:cNvPr id="2421" name="Google Shape;2421;p8"/>
            <p:cNvSpPr/>
            <p:nvPr/>
          </p:nvSpPr>
          <p:spPr>
            <a:xfrm>
              <a:off x="2564525" y="5223525"/>
              <a:ext cx="2556110" cy="834547"/>
            </a:xfrm>
            <a:custGeom>
              <a:rect b="b" l="l" r="r" t="t"/>
              <a:pathLst>
                <a:path extrusionOk="0" h="44838" w="137333">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rotWithShape="0" algn="bl" dir="2880000" dist="66675">
                <a:schemeClr val="dk1">
                  <a:alpha val="8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8"/>
            <p:cNvSpPr/>
            <p:nvPr/>
          </p:nvSpPr>
          <p:spPr>
            <a:xfrm>
              <a:off x="2851254" y="5371002"/>
              <a:ext cx="356988" cy="614883"/>
            </a:xfrm>
            <a:custGeom>
              <a:rect b="b" l="l" r="r" t="t"/>
              <a:pathLst>
                <a:path extrusionOk="0" h="33036" w="1918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8"/>
            <p:cNvSpPr/>
            <p:nvPr/>
          </p:nvSpPr>
          <p:spPr>
            <a:xfrm>
              <a:off x="4449313" y="5294732"/>
              <a:ext cx="362106" cy="612965"/>
            </a:xfrm>
            <a:custGeom>
              <a:rect b="b" l="l" r="r" t="t"/>
              <a:pathLst>
                <a:path extrusionOk="0" h="32933" w="19455">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8"/>
            <p:cNvSpPr/>
            <p:nvPr/>
          </p:nvSpPr>
          <p:spPr>
            <a:xfrm>
              <a:off x="3392570" y="5346286"/>
              <a:ext cx="362088" cy="612370"/>
            </a:xfrm>
            <a:custGeom>
              <a:rect b="b" l="l" r="r" t="t"/>
              <a:pathLst>
                <a:path extrusionOk="0" h="32901" w="19454">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8"/>
            <p:cNvSpPr/>
            <p:nvPr/>
          </p:nvSpPr>
          <p:spPr>
            <a:xfrm>
              <a:off x="3904870" y="5321570"/>
              <a:ext cx="362088" cy="612761"/>
            </a:xfrm>
            <a:custGeom>
              <a:rect b="b" l="l" r="r" t="t"/>
              <a:pathLst>
                <a:path extrusionOk="0" h="32922" w="19454">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8"/>
            <p:cNvSpPr/>
            <p:nvPr/>
          </p:nvSpPr>
          <p:spPr>
            <a:xfrm>
              <a:off x="4178274" y="5307463"/>
              <a:ext cx="360915" cy="613933"/>
            </a:xfrm>
            <a:custGeom>
              <a:rect b="b" l="l" r="r" t="t"/>
              <a:pathLst>
                <a:path extrusionOk="0" h="32985" w="19391">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8"/>
            <p:cNvSpPr/>
            <p:nvPr/>
          </p:nvSpPr>
          <p:spPr>
            <a:xfrm>
              <a:off x="3122703" y="5358458"/>
              <a:ext cx="359742" cy="612779"/>
            </a:xfrm>
            <a:custGeom>
              <a:rect b="b" l="l" r="r" t="t"/>
              <a:pathLst>
                <a:path extrusionOk="0" h="32923" w="19328">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8"/>
            <p:cNvSpPr/>
            <p:nvPr/>
          </p:nvSpPr>
          <p:spPr>
            <a:xfrm>
              <a:off x="3667164" y="5334133"/>
              <a:ext cx="327952" cy="611960"/>
            </a:xfrm>
            <a:custGeom>
              <a:rect b="b" l="l" r="r" t="t"/>
              <a:pathLst>
                <a:path extrusionOk="0" h="32879" w="1762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8"/>
            <p:cNvSpPr/>
            <p:nvPr/>
          </p:nvSpPr>
          <p:spPr>
            <a:xfrm>
              <a:off x="4722716" y="5282747"/>
              <a:ext cx="332289" cy="612444"/>
            </a:xfrm>
            <a:custGeom>
              <a:rect b="b" l="l" r="r" t="t"/>
              <a:pathLst>
                <a:path extrusionOk="0" h="32905" w="17853">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8"/>
            <p:cNvSpPr/>
            <p:nvPr/>
          </p:nvSpPr>
          <p:spPr>
            <a:xfrm>
              <a:off x="2628456" y="5385091"/>
              <a:ext cx="307572" cy="614361"/>
            </a:xfrm>
            <a:custGeom>
              <a:rect b="b" l="l" r="r" t="t"/>
              <a:pathLst>
                <a:path extrusionOk="0" h="33008" w="16525">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31" name="Google Shape;2431;p8"/>
          <p:cNvPicPr preferRelativeResize="0"/>
          <p:nvPr/>
        </p:nvPicPr>
        <p:blipFill rotWithShape="1">
          <a:blip r:embed="rId4">
            <a:alphaModFix/>
          </a:blip>
          <a:srcRect b="0" l="0" r="0" t="0"/>
          <a:stretch/>
        </p:blipFill>
        <p:spPr>
          <a:xfrm>
            <a:off x="314700" y="953250"/>
            <a:ext cx="3480325" cy="3136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sp>
        <p:nvSpPr>
          <p:cNvPr id="2436" name="Google Shape;2436;g120150047be3b21b_0"/>
          <p:cNvSpPr txBox="1"/>
          <p:nvPr>
            <p:ph type="ctrTitle"/>
          </p:nvPr>
        </p:nvSpPr>
        <p:spPr>
          <a:xfrm>
            <a:off x="2487473" y="248914"/>
            <a:ext cx="5581800" cy="18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50"/>
              <a:t>ORA TOCCA A TE!</a:t>
            </a:r>
            <a:endParaRPr sz="5550"/>
          </a:p>
        </p:txBody>
      </p:sp>
      <p:sp>
        <p:nvSpPr>
          <p:cNvPr id="2437" name="Google Shape;2437;g120150047be3b21b_0"/>
          <p:cNvSpPr txBox="1"/>
          <p:nvPr>
            <p:ph idx="1" type="subTitle"/>
          </p:nvPr>
        </p:nvSpPr>
        <p:spPr>
          <a:xfrm>
            <a:off x="740825" y="1633700"/>
            <a:ext cx="8053800" cy="237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Racconta un episodio di iguaglianza di genere a cui hai assistito scegliendo a scuola o in famiglia con la modalità che più preferisci </a:t>
            </a:r>
            <a:endParaRPr/>
          </a:p>
          <a:p>
            <a:pPr indent="0" lvl="0" marL="0" rtl="0" algn="l">
              <a:spcBef>
                <a:spcPts val="0"/>
              </a:spcBef>
              <a:spcAft>
                <a:spcPts val="0"/>
              </a:spcAft>
              <a:buNone/>
            </a:pPr>
            <a:r>
              <a:rPr lang="en"/>
              <a:t>1. fallo con un dipinto</a:t>
            </a:r>
            <a:endParaRPr/>
          </a:p>
          <a:p>
            <a:pPr indent="0" lvl="0" marL="0" rtl="0" algn="l">
              <a:spcBef>
                <a:spcPts val="0"/>
              </a:spcBef>
              <a:spcAft>
                <a:spcPts val="0"/>
              </a:spcAft>
              <a:buNone/>
            </a:pPr>
            <a:r>
              <a:rPr lang="en"/>
              <a:t>2.raccontalo con un testo</a:t>
            </a:r>
            <a:endParaRPr/>
          </a:p>
          <a:p>
            <a:pPr indent="0" lvl="0" marL="0" rtl="0" algn="l">
              <a:spcBef>
                <a:spcPts val="0"/>
              </a:spcBef>
              <a:spcAft>
                <a:spcPts val="0"/>
              </a:spcAft>
              <a:buNone/>
            </a:pPr>
            <a:r>
              <a:rPr lang="en"/>
              <a:t>3. utilizza le fotografie per creare una narrazione</a:t>
            </a:r>
            <a:endParaRPr/>
          </a:p>
          <a:p>
            <a:pPr indent="0" lvl="0" marL="0" rtl="0" algn="l">
              <a:spcBef>
                <a:spcPts val="0"/>
              </a:spcBef>
              <a:spcAft>
                <a:spcPts val="0"/>
              </a:spcAft>
              <a:buNone/>
            </a:pPr>
            <a:r>
              <a:rPr lang="en"/>
              <a:t>Condividila in classe con i tuoi compagni e discutene insieme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