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4e91dd28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4e91dd28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e91dd28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4e91dd28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4e91dd283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4e91dd283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4e91dd28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04e91dd28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accademiasantagiulia.it/notizie-eventi/l-arte-ricompone-il-tempo-esperienza-laboratoriale-con-anziani-e-bambini" TargetMode="External"/><Relationship Id="rId4" Type="http://schemas.openxmlformats.org/officeDocument/2006/relationships/hyperlink" Target="http://drive.google.com/file/d/1m7NXbTlsT1xKcnG2ML6uJFyUmsHsnrzu/view" TargetMode="External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i6uqVRCHsbL0K5YfnXZyFj-S7F6ZX4s7/view" TargetMode="External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-194100" y="0"/>
            <a:ext cx="6819000" cy="126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3380">
                <a:solidFill>
                  <a:srgbClr val="CC0000"/>
                </a:solidFill>
              </a:rPr>
              <a:t>PROPOSTE INCLUSIVE E VALORIZZANTI PER ANZIANI </a:t>
            </a:r>
            <a:endParaRPr sz="3380">
              <a:solidFill>
                <a:srgbClr val="CC00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0" y="1136825"/>
            <a:ext cx="6571500" cy="4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1"/>
                </a:solidFill>
              </a:rPr>
              <a:t>COME DARE </a:t>
            </a:r>
            <a:r>
              <a:rPr lang="it" sz="1800">
                <a:solidFill>
                  <a:schemeClr val="dk1"/>
                </a:solidFill>
              </a:rPr>
              <a:t>DIGNITÀ </a:t>
            </a:r>
            <a:r>
              <a:rPr lang="it" sz="1800">
                <a:solidFill>
                  <a:schemeClr val="dk1"/>
                </a:solidFill>
              </a:rPr>
              <a:t>TRAMITE LA RELAZIONE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240600" y="180250"/>
            <a:ext cx="8662800" cy="59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550"/>
              <a:t>L’arte ricompone il tempo:</a:t>
            </a:r>
            <a:r>
              <a:rPr b="1" lang="it" sz="2200"/>
              <a:t> </a:t>
            </a:r>
            <a:r>
              <a:rPr b="1" lang="it" sz="1711"/>
              <a:t>Esperienza laboratoriale con anziani e bambini </a:t>
            </a:r>
            <a:endParaRPr sz="1600"/>
          </a:p>
        </p:txBody>
      </p:sp>
      <p:sp>
        <p:nvSpPr>
          <p:cNvPr id="61" name="Google Shape;61;p14"/>
          <p:cNvSpPr txBox="1"/>
          <p:nvPr/>
        </p:nvSpPr>
        <p:spPr>
          <a:xfrm>
            <a:off x="1459500" y="642300"/>
            <a:ext cx="62250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7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https://www.accademiasantagiulia.it/notizie-eventi/l-arte-ricompone-il-tempo-esperienza-laboratoriale-con-anziani-e-bambini</a:t>
            </a:r>
            <a:r>
              <a:rPr lang="it" sz="1700">
                <a:solidFill>
                  <a:schemeClr val="dk1"/>
                </a:solidFill>
              </a:rPr>
              <a:t> </a:t>
            </a:r>
            <a:endParaRPr/>
          </a:p>
        </p:txBody>
      </p:sp>
      <p:pic>
        <p:nvPicPr>
          <p:cNvPr id="62" name="Google Shape;62;p14" title="L’arte ricompone il tempo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000" y="13896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persona, tavolo, interni, persone&#10;&#10;Descrizione generata automaticamente"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750" y="2280600"/>
            <a:ext cx="3745660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9175" y="464825"/>
            <a:ext cx="3745662" cy="210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8799" y="2696076"/>
            <a:ext cx="3745650" cy="21069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295750" y="656325"/>
            <a:ext cx="2550900" cy="13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700">
                <a:solidFill>
                  <a:schemeClr val="dk1"/>
                </a:solidFill>
              </a:rPr>
              <a:t>"L'arte ricompone il tempo" è un progetto dell'accademia santa Giulia di Brescia. </a:t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6593100" y="542838"/>
            <a:ext cx="2478600" cy="19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700">
                <a:solidFill>
                  <a:schemeClr val="dk1"/>
                </a:solidFill>
              </a:rPr>
              <a:t>Si propone di avvicinare due distinte generazioni attraverso il disegno, coinvolgendo degenti di diverse case di riposo.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1750650" y="217200"/>
            <a:ext cx="5642700" cy="52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511"/>
              <a:t>Vez Lab:</a:t>
            </a:r>
            <a:r>
              <a:rPr b="1" lang="it"/>
              <a:t> </a:t>
            </a:r>
            <a:r>
              <a:rPr b="1" lang="it" sz="1700"/>
              <a:t>Economia circolare alla vecchia maniera</a:t>
            </a:r>
            <a:endParaRPr b="1"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1231800" y="738000"/>
            <a:ext cx="6680400" cy="5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700" u="sng">
                <a:solidFill>
                  <a:schemeClr val="accent5"/>
                </a:solidFill>
              </a:rPr>
              <a:t>https://backbo.it/backbo-vezlab/#https://backbo.it/backbo-vezlab/</a:t>
            </a:r>
            <a:endParaRPr sz="1700" u="sng">
              <a:solidFill>
                <a:schemeClr val="accent5"/>
              </a:solidFill>
            </a:endParaRPr>
          </a:p>
        </p:txBody>
      </p:sp>
      <p:pic>
        <p:nvPicPr>
          <p:cNvPr id="78" name="Google Shape;78;p16" title="XAN_8609_5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9863" y="1258800"/>
            <a:ext cx="6364267" cy="357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975" y="1712875"/>
            <a:ext cx="3262724" cy="313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8600" y="125475"/>
            <a:ext cx="2795750" cy="244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2687" y="2345425"/>
            <a:ext cx="2628325" cy="250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19725" y="70150"/>
            <a:ext cx="2628326" cy="255692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378950" y="374325"/>
            <a:ext cx="2628300" cy="10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700">
                <a:solidFill>
                  <a:schemeClr val="dk1"/>
                </a:solidFill>
              </a:rPr>
              <a:t>"Vezlab" è il progetto dell'associazione Backbo, di Bologna.</a:t>
            </a:r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6197000" y="2627075"/>
            <a:ext cx="2888400" cy="22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700">
                <a:solidFill>
                  <a:schemeClr val="dk1"/>
                </a:solidFill>
              </a:rPr>
              <a:t>Ha svolto sei incontri in sei quartieri di Bologna. Ragazzi di giovane età si sono potuti confrontare con ultra sessantacinquenni per imparare l'arte del riciclo "alla vecchia maniera"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