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CA5B398-E894-4D30-A744-D5F72C7CF45B}" type="datetimeFigureOut">
              <a:rPr lang="it-IT" smtClean="0"/>
              <a:t>04/12/2022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512BBED-122E-432F-9042-062E92E9D26F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68086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5B398-E894-4D30-A744-D5F72C7CF45B}" type="datetimeFigureOut">
              <a:rPr lang="it-IT" smtClean="0"/>
              <a:t>04/12/2022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BBED-122E-432F-9042-062E92E9D2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876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5B398-E894-4D30-A744-D5F72C7CF45B}" type="datetimeFigureOut">
              <a:rPr lang="it-IT" smtClean="0"/>
              <a:t>04/12/2022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BBED-122E-432F-9042-062E92E9D2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8904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5B398-E894-4D30-A744-D5F72C7CF45B}" type="datetimeFigureOut">
              <a:rPr lang="it-IT" smtClean="0"/>
              <a:t>04/12/2022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BBED-122E-432F-9042-062E92E9D2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4396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CA5B398-E894-4D30-A744-D5F72C7CF45B}" type="datetimeFigureOut">
              <a:rPr lang="it-IT" smtClean="0"/>
              <a:t>04/12/2022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512BBED-122E-432F-9042-062E92E9D26F}" type="slidenum">
              <a:rPr lang="it-IT" smtClean="0"/>
              <a:t>‹N›</a:t>
            </a:fld>
            <a:endParaRPr lang="it-IT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45935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5B398-E894-4D30-A744-D5F72C7CF45B}" type="datetimeFigureOut">
              <a:rPr lang="it-IT" smtClean="0"/>
              <a:t>04/12/2022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BBED-122E-432F-9042-062E92E9D2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69174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5B398-E894-4D30-A744-D5F72C7CF45B}" type="datetimeFigureOut">
              <a:rPr lang="it-IT" smtClean="0"/>
              <a:t>04/12/2022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BBED-122E-432F-9042-062E92E9D2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41389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5B398-E894-4D30-A744-D5F72C7CF45B}" type="datetimeFigureOut">
              <a:rPr lang="it-IT" smtClean="0"/>
              <a:t>04/12/2022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BBED-122E-432F-9042-062E92E9D2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3583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5B398-E894-4D30-A744-D5F72C7CF45B}" type="datetimeFigureOut">
              <a:rPr lang="it-IT" smtClean="0"/>
              <a:t>04/12/2022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BBED-122E-432F-9042-062E92E9D2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6738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CA5B398-E894-4D30-A744-D5F72C7CF45B}" type="datetimeFigureOut">
              <a:rPr lang="it-IT" smtClean="0"/>
              <a:t>04/12/2022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C512BBED-122E-432F-9042-062E92E9D26F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5853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CA5B398-E894-4D30-A744-D5F72C7CF45B}" type="datetimeFigureOut">
              <a:rPr lang="it-IT" smtClean="0"/>
              <a:t>04/12/2022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C512BBED-122E-432F-9042-062E92E9D2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210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CA5B398-E894-4D30-A744-D5F72C7CF45B}" type="datetimeFigureOut">
              <a:rPr lang="it-IT" smtClean="0"/>
              <a:t>04/12/2022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512BBED-122E-432F-9042-062E92E9D26F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1666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43FA18B-96B7-8590-72C2-B9369A61B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849" y="954923"/>
            <a:ext cx="5875694" cy="4504620"/>
          </a:xfrm>
        </p:spPr>
        <p:txBody>
          <a:bodyPr>
            <a:normAutofit/>
          </a:bodyPr>
          <a:lstStyle/>
          <a:p>
            <a:r>
              <a:rPr lang="it-IT" sz="5300" b="1"/>
              <a:t>LE sfaccettature DELLE EMOZIONI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242CC7A-3D6E-47A4-B9D1-860978459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07BD7AE-AB82-5202-EAC4-D600066BEE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50" r="17328" b="-1"/>
          <a:stretch/>
        </p:blipFill>
        <p:spPr>
          <a:xfrm>
            <a:off x="6909481" y="10"/>
            <a:ext cx="5282519" cy="6857990"/>
          </a:xfrm>
          <a:custGeom>
            <a:avLst/>
            <a:gdLst/>
            <a:ahLst/>
            <a:cxnLst/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7722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88E61D-D6B0-8227-0B6F-A5B68A03B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5995" y="294005"/>
            <a:ext cx="4840010" cy="1807305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GIOIA 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164D5D8A-A39F-EF0F-4284-11B20EE0A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Emozione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intensa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piacevole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prova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quando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un fine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viene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raggiunto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 un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desiderio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viene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esaudito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esprime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attraverso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la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mimica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facciale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sorriso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stiramento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degli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angoli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della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bocca</a:t>
            </a:r>
          </a:p>
          <a:p>
            <a:endParaRPr lang="en-US" sz="20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DEFBB84-3D27-B82C-76F2-063BD18583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66" r="1" b="19466"/>
          <a:stretch/>
        </p:blipFill>
        <p:spPr>
          <a:xfrm>
            <a:off x="1552565" y="1332650"/>
            <a:ext cx="4246860" cy="4761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90638FE-D958-E2AF-0788-F85175C20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838" y="62018"/>
            <a:ext cx="1018817" cy="101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42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56C812-61DD-653C-8E6F-C964A92F6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7540" y="564196"/>
            <a:ext cx="5836920" cy="1325563"/>
          </a:xfrm>
        </p:spPr>
        <p:txBody>
          <a:bodyPr/>
          <a:lstStyle/>
          <a:p>
            <a:pPr algn="ctr"/>
            <a:r>
              <a:rPr lang="it-IT" dirty="0"/>
              <a:t>TRISTEZZA 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E79DA7C9-3FB9-C923-5FDB-A53FDBD9BB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2032" y="2118201"/>
            <a:ext cx="5309726" cy="2986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9888F4B-9E44-A698-D65F-7B03A10809AD}"/>
              </a:ext>
            </a:extLst>
          </p:cNvPr>
          <p:cNvSpPr txBox="1"/>
          <p:nvPr/>
        </p:nvSpPr>
        <p:spPr>
          <a:xfrm>
            <a:off x="6461758" y="2407919"/>
            <a:ext cx="42976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È una condizione, visione, fatto che affligge, che ispira sentimenti dolorosi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si esprime attraverso la mimica facciale: sguardo abbassato, angoli della bocca piegati in giù, pianto e tremolio della bocca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9DDFB68-0C2D-7332-952A-7EC19DE69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951" y="564196"/>
            <a:ext cx="634049" cy="71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40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5019E3-4BC3-4494-8613-06CF3E9FA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PAURA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3B88CE-470A-888A-187A-0B12F63C6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052" y="1635760"/>
            <a:ext cx="5933440" cy="4091433"/>
          </a:xfrm>
        </p:spPr>
        <p:txBody>
          <a:bodyPr/>
          <a:lstStyle/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Stato emotivo che consiste in senso di insicurezza, di smarrimento e di ansia di fronte a un pericolo reale o immaginario o dinanzi a qualcosa di dannoso </a:t>
            </a:r>
          </a:p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 esprime attraverso la mimica facciale: le sopracciglia si sollevano e si avvicinano, gli occhi sono ben aperti, le labbra si stirano all’indietro</a:t>
            </a:r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0E090454-38E4-5A55-2290-C864C8413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404" y="1128451"/>
            <a:ext cx="2856230" cy="4864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17783AE-B53C-51BA-83E5-CCCF3FFCF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316" y="304800"/>
            <a:ext cx="954722" cy="95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93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6975A4-8A1D-2F36-B25D-2BC7B5BB6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RABBIA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60C0F7-CAC8-D1FB-6858-95C3FABBD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6720" y="1874517"/>
            <a:ext cx="5923280" cy="4005075"/>
          </a:xfrm>
        </p:spPr>
        <p:txBody>
          <a:bodyPr/>
          <a:lstStyle/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Irritazione violenta prodotta dal senso della propria impotenza o da un’improvvisa delusione o contrarietà e che esplode in azioni e in parole incontrollate e scomposte </a:t>
            </a:r>
          </a:p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 esprime attraverso la mimica facciale: sopracciglia abbassate e ravvicinate, palpebre tese, occhi fissi e labbra serrate 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27994FD-6DA4-F5A2-5B8E-337CE7CE5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818" y="1332118"/>
            <a:ext cx="3940763" cy="3940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7B8FA666-871E-3412-0503-3BA57346A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180" y="244646"/>
            <a:ext cx="935180" cy="93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93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506B15-E8A4-5484-656A-B400496AE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r>
              <a:rPr lang="it-IT" sz="4400"/>
              <a:t>DISGUSTO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DCD680-A1F6-11E0-047A-4C8C9A5E0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363595" cy="3593591"/>
          </a:xfrm>
        </p:spPr>
        <p:txBody>
          <a:bodyPr>
            <a:normAutofit/>
          </a:bodyPr>
          <a:lstStyle/>
          <a:p>
            <a:r>
              <a:rPr lang="it-IT"/>
              <a:t>Sensazione sgradevole al gusto, ripugnanza fisica per cibi o bevande </a:t>
            </a:r>
          </a:p>
          <a:p>
            <a:r>
              <a:rPr lang="it-IT"/>
              <a:t>Repulsione, fastidio, senso di stanchezza o ripugnanza</a:t>
            </a:r>
          </a:p>
          <a:p>
            <a:r>
              <a:rPr lang="it-IT"/>
              <a:t>Si esprime con la mimica facciale: labbro superiore alzato, naso arricciato, sopracciglia abbassate e palpebre inferiori sollevate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F0E2784-41EE-18A3-FFE0-0662BD776F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45" r="21692" b="-1"/>
          <a:stretch/>
        </p:blipFill>
        <p:spPr>
          <a:xfrm>
            <a:off x="6576729" y="1161142"/>
            <a:ext cx="4724180" cy="4718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16CBEA51-3F19-17BE-5B96-99ABB829F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447" y="677495"/>
            <a:ext cx="1041755" cy="60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51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38F55C-4B36-B882-405B-688139540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SORPRESA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CB8DAB-91EB-6CF6-76E4-8A20C4AED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480" y="1874517"/>
            <a:ext cx="5557520" cy="4005075"/>
          </a:xfrm>
        </p:spPr>
        <p:txBody>
          <a:bodyPr/>
          <a:lstStyle/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Meraviglia e stupore suscitati da un fatto inaspettato, straordinario o non prevedibile</a:t>
            </a:r>
          </a:p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 esprime con la mimica facciale: sopracciglia incurvate e rialzate, occhi sgranati, mascella inferiore caduta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1954DBD-C50A-55AE-7CA8-11765683A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187" y="1666240"/>
            <a:ext cx="4130693" cy="3718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DFE57F9-8202-57C2-A92C-EEE436488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5118" y="382385"/>
            <a:ext cx="726122" cy="72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43223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1133</TotalTime>
  <Words>247</Words>
  <Application>Microsoft Office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Gill Sans MT</vt:lpstr>
      <vt:lpstr>Impact</vt:lpstr>
      <vt:lpstr>Badge</vt:lpstr>
      <vt:lpstr>LE sfaccettature DELLE EMOZIONI</vt:lpstr>
      <vt:lpstr>GIOIA </vt:lpstr>
      <vt:lpstr>TRISTEZZA </vt:lpstr>
      <vt:lpstr>PAURA </vt:lpstr>
      <vt:lpstr>RABBIA </vt:lpstr>
      <vt:lpstr>DISGUSTO </vt:lpstr>
      <vt:lpstr>SORPRESA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sFACCEttature DELLE EMOZIONI</dc:title>
  <dc:creator>Alice Michieletto</dc:creator>
  <cp:lastModifiedBy>Alice Michieletto</cp:lastModifiedBy>
  <cp:revision>5</cp:revision>
  <dcterms:created xsi:type="dcterms:W3CDTF">2022-11-28T10:59:22Z</dcterms:created>
  <dcterms:modified xsi:type="dcterms:W3CDTF">2022-12-05T13:19:11Z</dcterms:modified>
</cp:coreProperties>
</file>