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Titan One"/>
      <p:regular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Titan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41e3bbdd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41e3bbdd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41e3bbdd7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41e3bbdd7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4CCCC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Titan One"/>
                <a:ea typeface="Titan One"/>
                <a:cs typeface="Titan One"/>
                <a:sym typeface="Titan One"/>
              </a:rPr>
              <a:t>COSA CI COMUNICA IL CINEMA?</a:t>
            </a:r>
            <a:endParaRPr>
              <a:latin typeface="Titan One"/>
              <a:ea typeface="Titan One"/>
              <a:cs typeface="Titan One"/>
              <a:sym typeface="Titan One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progetto STEAM</a:t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84050"/>
            <a:ext cx="4833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Titan One"/>
                <a:ea typeface="Titan One"/>
                <a:cs typeface="Titan One"/>
                <a:sym typeface="Titan One"/>
              </a:rPr>
              <a:t>LA STORIA DI JOHNNY DEPP</a:t>
            </a:r>
            <a:endParaRPr>
              <a:latin typeface="Titan One"/>
              <a:ea typeface="Titan One"/>
              <a:cs typeface="Titan One"/>
              <a:sym typeface="Titan One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819925"/>
            <a:ext cx="4203300" cy="37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L’attore afferma lui stesso di aver assunto droghe, durante il processo. Dice di non averle mai assunte per fare “festa” ma, per calmare il dolore che dice di avere.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1700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COSA CI COMUNICA?</a:t>
            </a:r>
            <a:endParaRPr b="1" sz="1700"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In questo caso i social ci comunicano che anche gli attori più prestigiosi, possono cadere in giri di droga.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2" name="Google Shape;62;p14" title="download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2575" y="713250"/>
            <a:ext cx="1762125" cy="2600325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1949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latin typeface="Titan One"/>
                <a:ea typeface="Titan One"/>
                <a:cs typeface="Titan One"/>
                <a:sym typeface="Titan One"/>
              </a:rPr>
              <a:t>LA STORIA DI LEONARDO DI CAPRIO</a:t>
            </a:r>
            <a:endParaRPr>
              <a:latin typeface="Titan One"/>
              <a:ea typeface="Titan One"/>
              <a:cs typeface="Titan One"/>
              <a:sym typeface="Titan One"/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934975"/>
            <a:ext cx="4333800" cy="341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Al giorno d’oggi, Leonardo Di Caprio è uno degli attori più prestigiosi al mondo, ma non è cresciuto in modo semplice.  Lui stesso racconta di quando viveva nei poveri e violenti sobborghi di Los Angeles.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 sz="1700">
                <a:solidFill>
                  <a:srgbClr val="980000"/>
                </a:solidFill>
                <a:latin typeface="Georgia"/>
                <a:ea typeface="Georgia"/>
                <a:cs typeface="Georgia"/>
                <a:sym typeface="Georgia"/>
              </a:rPr>
              <a:t>COSA CI COMUNICA?</a:t>
            </a:r>
            <a:endParaRPr b="1" sz="1700">
              <a:solidFill>
                <a:srgbClr val="980000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7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Grazie all’aiuto dei social, la vita di questo attore ci comunica che anche se si cresce male se si trova una passione si può sempre trovare una via d’uscita.</a:t>
            </a:r>
            <a:endParaRPr sz="170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69" name="Google Shape;69;p15" title="download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91725" y="1365850"/>
            <a:ext cx="2857500" cy="16002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