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54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87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27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517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033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39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886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048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84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07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5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59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45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1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2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07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85A849-5C86-4EFD-BF15-AA0156E07159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40CA8-E879-4097-A52F-EAAAD6FC67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388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04B54-0AD4-C6B8-8AB1-CCCBB578D6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E L’ACQUA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373FFC-E999-5900-9BFA-8E5506DF9F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Roberto Piumini</a:t>
            </a:r>
          </a:p>
        </p:txBody>
      </p:sp>
    </p:spTree>
    <p:extLst>
      <p:ext uri="{BB962C8B-B14F-4D97-AF65-F5344CB8AC3E}">
        <p14:creationId xmlns:p14="http://schemas.microsoft.com/office/powerpoint/2010/main" val="200587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146AF9-D5BD-E7DD-A178-C39228560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91411"/>
            <a:ext cx="9404723" cy="1761837"/>
          </a:xfrm>
        </p:spPr>
        <p:txBody>
          <a:bodyPr/>
          <a:lstStyle/>
          <a:p>
            <a:r>
              <a:rPr lang="it-IT" dirty="0"/>
              <a:t>E l’acqua </a:t>
            </a:r>
            <a:br>
              <a:rPr lang="it-IT" dirty="0"/>
            </a:br>
            <a:r>
              <a:rPr lang="it-IT" dirty="0"/>
              <a:t>fresca nasce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646ECDB-5235-164C-AF0B-BC28B5859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539" y="1555845"/>
            <a:ext cx="10421487" cy="5210744"/>
          </a:xfrm>
        </p:spPr>
      </p:pic>
    </p:spTree>
    <p:extLst>
      <p:ext uri="{BB962C8B-B14F-4D97-AF65-F5344CB8AC3E}">
        <p14:creationId xmlns:p14="http://schemas.microsoft.com/office/powerpoint/2010/main" val="138662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D49B11-0836-7888-D2D3-CB395143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3270796" cy="5729718"/>
          </a:xfrm>
        </p:spPr>
        <p:txBody>
          <a:bodyPr/>
          <a:lstStyle/>
          <a:p>
            <a:r>
              <a:rPr lang="it-IT" dirty="0"/>
              <a:t>fa ruscelli</a:t>
            </a:r>
            <a:br>
              <a:rPr lang="it-IT" dirty="0"/>
            </a:br>
            <a:r>
              <a:rPr lang="it-IT" dirty="0"/>
              <a:t>scende</a:t>
            </a:r>
            <a:br>
              <a:rPr lang="it-IT" dirty="0"/>
            </a:br>
            <a:r>
              <a:rPr lang="it-IT" dirty="0"/>
              <a:t>casca sui sassi</a:t>
            </a:r>
            <a:br>
              <a:rPr lang="it-IT" dirty="0"/>
            </a:br>
            <a:r>
              <a:rPr lang="it-IT" dirty="0"/>
              <a:t>scroscia</a:t>
            </a:r>
          </a:p>
        </p:txBody>
      </p:sp>
      <p:pic>
        <p:nvPicPr>
          <p:cNvPr id="1026" name="Picture 2" descr="La Cascata del Pian del Re. Una giornata nuvolosa e il fiume Po a Crissolo">
            <a:extLst>
              <a:ext uri="{FF2B5EF4-FFF2-40B4-BE49-F238E27FC236}">
                <a16:creationId xmlns:a16="http://schemas.microsoft.com/office/drawing/2014/main" id="{5A747E83-5620-5C53-BFAF-34596F0067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69" y="-588304"/>
            <a:ext cx="5240740" cy="78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87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2AB4FE-5BA9-A764-82FA-B4764B25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51753"/>
            <a:ext cx="9404723" cy="885477"/>
          </a:xfrm>
        </p:spPr>
        <p:txBody>
          <a:bodyPr/>
          <a:lstStyle/>
          <a:p>
            <a:r>
              <a:rPr lang="it-IT" dirty="0"/>
              <a:t>e frusciando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fa il fiume.</a:t>
            </a:r>
          </a:p>
        </p:txBody>
      </p:sp>
      <p:pic>
        <p:nvPicPr>
          <p:cNvPr id="2050" name="Picture 2" descr="Il Cammino del Po - Pian del Re">
            <a:extLst>
              <a:ext uri="{FF2B5EF4-FFF2-40B4-BE49-F238E27FC236}">
                <a16:creationId xmlns:a16="http://schemas.microsoft.com/office/drawing/2014/main" id="{664F427A-7426-BBC2-CAC0-F94A9C6482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380"/>
            <a:ext cx="629167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192B58D-4740-A6E9-922F-42504B770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324" y="3692239"/>
            <a:ext cx="6291676" cy="299353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8EA6A9-BA6B-1BC2-78A5-731611032B95}"/>
              </a:ext>
            </a:extLst>
          </p:cNvPr>
          <p:cNvSpPr txBox="1"/>
          <p:nvPr/>
        </p:nvSpPr>
        <p:spPr>
          <a:xfrm>
            <a:off x="3046863" y="3015734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03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BEA54C-28A2-F9F1-7FB6-A831045E8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..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1D26A18-A8B8-683E-D607-3A5CF8A53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200" y="1801505"/>
            <a:ext cx="8686499" cy="480401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7C4142F-9946-E95B-CA3D-AF48D5BB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7"/>
            <a:ext cx="4485448" cy="5795681"/>
          </a:xfrm>
        </p:spPr>
        <p:txBody>
          <a:bodyPr/>
          <a:lstStyle/>
          <a:p>
            <a:r>
              <a:rPr lang="it-IT" dirty="0"/>
              <a:t>E l’acqua sciolta nuota</a:t>
            </a:r>
            <a:br>
              <a:rPr lang="it-IT" dirty="0"/>
            </a:br>
            <a:r>
              <a:rPr lang="it-IT" dirty="0"/>
              <a:t>nelle valli</a:t>
            </a:r>
            <a:br>
              <a:rPr lang="it-IT" dirty="0"/>
            </a:br>
            <a:r>
              <a:rPr lang="it-IT" dirty="0"/>
              <a:t>e lunga e lenta</a:t>
            </a:r>
            <a:br>
              <a:rPr lang="it-IT" dirty="0"/>
            </a:br>
            <a:r>
              <a:rPr lang="it-IT" dirty="0"/>
              <a:t>larga</a:t>
            </a:r>
            <a:br>
              <a:rPr lang="it-IT" dirty="0"/>
            </a:br>
            <a:r>
              <a:rPr lang="it-IT" dirty="0"/>
              <a:t>silenziosa</a:t>
            </a:r>
            <a:br>
              <a:rPr lang="it-IT" dirty="0"/>
            </a:br>
            <a:r>
              <a:rPr lang="it-IT" dirty="0"/>
              <a:t>luminosa</a:t>
            </a:r>
            <a:br>
              <a:rPr lang="it-IT" dirty="0"/>
            </a:br>
            <a:r>
              <a:rPr lang="it-IT" dirty="0"/>
              <a:t>fa il lago.</a:t>
            </a:r>
          </a:p>
        </p:txBody>
      </p:sp>
    </p:spTree>
    <p:extLst>
      <p:ext uri="{BB962C8B-B14F-4D97-AF65-F5344CB8AC3E}">
        <p14:creationId xmlns:p14="http://schemas.microsoft.com/office/powerpoint/2010/main" val="104628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FF41C11-5DEC-9EA1-4F4D-046351BC9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6"/>
          <a:stretch/>
        </p:blipFill>
        <p:spPr>
          <a:xfrm>
            <a:off x="2085926" y="75109"/>
            <a:ext cx="10046217" cy="6680533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78B737D-E56D-2DC3-788C-350295FD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l’acqua</a:t>
            </a:r>
            <a:br>
              <a:rPr lang="it-IT" dirty="0"/>
            </a:br>
            <a:r>
              <a:rPr lang="it-IT" dirty="0"/>
              <a:t>a onde muore</a:t>
            </a:r>
            <a:br>
              <a:rPr lang="it-IT" dirty="0"/>
            </a:br>
            <a:r>
              <a:rPr lang="it-IT" dirty="0"/>
              <a:t>non muore mai</a:t>
            </a:r>
            <a:br>
              <a:rPr lang="it-IT" dirty="0"/>
            </a:br>
            <a:r>
              <a:rPr lang="it-IT" dirty="0"/>
              <a:t>e muore</a:t>
            </a:r>
            <a:br>
              <a:rPr lang="it-IT" dirty="0"/>
            </a:br>
            <a:r>
              <a:rPr lang="it-IT" dirty="0"/>
              <a:t>non muore mai</a:t>
            </a:r>
            <a:br>
              <a:rPr lang="it-IT" dirty="0"/>
            </a:br>
            <a:r>
              <a:rPr lang="it-IT" dirty="0"/>
              <a:t>e muore</a:t>
            </a:r>
            <a:br>
              <a:rPr lang="it-IT" dirty="0"/>
            </a:br>
            <a:r>
              <a:rPr lang="it-IT" dirty="0"/>
              <a:t>mentre immensa</a:t>
            </a:r>
            <a:br>
              <a:rPr lang="it-IT" dirty="0"/>
            </a:br>
            <a:r>
              <a:rPr lang="it-IT" dirty="0"/>
              <a:t>fa il mare.</a:t>
            </a:r>
          </a:p>
        </p:txBody>
      </p:sp>
    </p:spTree>
    <p:extLst>
      <p:ext uri="{BB962C8B-B14F-4D97-AF65-F5344CB8AC3E}">
        <p14:creationId xmlns:p14="http://schemas.microsoft.com/office/powerpoint/2010/main" val="3317229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85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Ione</vt:lpstr>
      <vt:lpstr>E L’ACQUA</vt:lpstr>
      <vt:lpstr>E l’acqua  fresca nasce</vt:lpstr>
      <vt:lpstr>fa ruscelli scende casca sui sassi scroscia</vt:lpstr>
      <vt:lpstr>e frusciando         fa il fiume.</vt:lpstr>
      <vt:lpstr>E l’acqua sciolta nuota nelle valli e lunga e lenta larga silenziosa luminosa fa il lago.</vt:lpstr>
      <vt:lpstr>E l’acqua a onde muore non muore mai e muore non muore mai e muore mentre immensa fa il mare.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L’ACQUA</dc:title>
  <dc:creator>Elena Aiolfi</dc:creator>
  <cp:lastModifiedBy>Danila Miserotti</cp:lastModifiedBy>
  <cp:revision>4</cp:revision>
  <dcterms:created xsi:type="dcterms:W3CDTF">2023-12-03T22:21:20Z</dcterms:created>
  <dcterms:modified xsi:type="dcterms:W3CDTF">2023-12-04T14:44:46Z</dcterms:modified>
</cp:coreProperties>
</file>