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raiplay.it/programmi/lamorerubato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rimevideo.com/dp/amzn1.dv.gti.eab8f06a-ec55-84dc-e9c1-b41126ad09bb?autoplay=0&amp;ref_=atv_cf_strg_wb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isneyplus.com/it-it/movies/a-letto-con-il-nemico/6DlO1RjVM57H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raiplay.it/video/2016/07/Divorzio-allitaliana-8a90fc47-6dca-4c1f-9cf1-f0c684bb745e.html?autoplay=true&amp;wt_mc=2.google.catalog.divorzioallitaliana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rimevideo.com/dp/amzn1.dv.gti.e0bc0db6-1506-aed6-9a4c-f4a1e790cece?autoplay=0&amp;ref_=atv_cf_strg_wb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7A5D1-D6C7-3996-3308-A44CD2094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3007518"/>
          </a:xfrm>
        </p:spPr>
        <p:txBody>
          <a:bodyPr>
            <a:normAutofit/>
          </a:bodyPr>
          <a:lstStyle/>
          <a:p>
            <a:r>
              <a:rPr lang="it-IT" dirty="0"/>
              <a:t>I pregiudizi non sono solo parole… anche film!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029507-E4F6-78F4-71D6-CBEE21B2A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Guida filmografica</a:t>
            </a:r>
          </a:p>
        </p:txBody>
      </p:sp>
    </p:spTree>
    <p:extLst>
      <p:ext uri="{BB962C8B-B14F-4D97-AF65-F5344CB8AC3E}">
        <p14:creationId xmlns:p14="http://schemas.microsoft.com/office/powerpoint/2010/main" val="363561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2673CC3-219A-E199-B6FA-9493D540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Pregiudizi sulle donne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8EE8A33-FBC7-1712-CAC1-11B3A4664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«Libere disobbedienti innamorate»</a:t>
            </a:r>
          </a:p>
          <a:p>
            <a:r>
              <a:rPr lang="it-IT" dirty="0"/>
              <a:t>Layla, Salma e </a:t>
            </a:r>
            <a:r>
              <a:rPr lang="it-IT" dirty="0" err="1"/>
              <a:t>Nuur</a:t>
            </a:r>
            <a:r>
              <a:rPr lang="it-IT" dirty="0"/>
              <a:t> vivono a Tel Aviv. Sono giovani donne, spiriti liberi, che desiderano vivere una vita che rispecchi i loro sogni e le loro esigenze. La loro storia personale è fortemente radicata alle tradizioni: la famiglia di Salma è cristiana, quella di Layla musulmana non praticante, </a:t>
            </a:r>
            <a:r>
              <a:rPr lang="it-IT" dirty="0" err="1"/>
              <a:t>Nuur</a:t>
            </a:r>
            <a:r>
              <a:rPr lang="it-IT" dirty="0"/>
              <a:t> musulmana religiosa. Le ragazze, dovranno fare i conti con le loro origini, con le loro famiglie rigidamente conservatrici e con la loro società (come ricorda </a:t>
            </a:r>
            <a:r>
              <a:rPr lang="it-IT" dirty="0" err="1"/>
              <a:t>Wissam</a:t>
            </a:r>
            <a:r>
              <a:rPr lang="it-IT" dirty="0"/>
              <a:t> a Layla, "qui non siamo in Europa"), al fine di trovare la loro strada.</a:t>
            </a:r>
          </a:p>
        </p:txBody>
      </p:sp>
      <p:pic>
        <p:nvPicPr>
          <p:cNvPr id="6146" name="Picture 2" descr="Libere disobbedienti innamorate - In Between - Film (2016) - MYmovies.it">
            <a:extLst>
              <a:ext uri="{FF2B5EF4-FFF2-40B4-BE49-F238E27FC236}">
                <a16:creationId xmlns:a16="http://schemas.microsoft.com/office/drawing/2014/main" id="{ACCE913E-F41F-50F4-CD1C-556A0C8955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86" y="1092994"/>
            <a:ext cx="3348801" cy="47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6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F48218A-50CA-1D05-0A32-8818CF81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Padre padrone: lo ius corrigendi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D85019E-1E0D-D71C-FF11-39BCF015E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«L’amore rubato»</a:t>
            </a:r>
          </a:p>
          <a:p>
            <a:r>
              <a:rPr lang="it-IT" dirty="0"/>
              <a:t>Le storie di 5 donne diverse tra loro, per età ed estrazione sociale, ma accomunate dall'esperienza di un amore violento, morboso, che fa male. Storie ispirate a reali fatti di cronaca, che affondano nel quotidiano e che si intrecciano per dare vita ad un unico grande affresco.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hlinkClick r:id="rId2"/>
              </a:rPr>
              <a:t>https://www.raiplay.it/programmi/lamorerubato</a:t>
            </a:r>
            <a:endParaRPr lang="it-IT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88A814-E498-8BF6-577A-F87EE98E0F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51" y="721519"/>
            <a:ext cx="3545443" cy="506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7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9F2BB70-C614-74FD-5813-D75A06BC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dignità del lavoro femminile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7D011FD-0C95-A496-910F-F453E4D4A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«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sex»</a:t>
            </a:r>
          </a:p>
          <a:p>
            <a:r>
              <a:rPr lang="it-IT" dirty="0"/>
              <a:t>Inghilterra, 1968. 187 donne che lavorano in una fabbrica in condizioni drammatiche lottano per avere gli stessi diritti dei colleghi uomini.</a:t>
            </a:r>
          </a:p>
          <a:p>
            <a:r>
              <a:rPr lang="it-IT" b="0" i="0" u="sng" strike="noStrike" dirty="0">
                <a:solidFill>
                  <a:srgbClr val="1155CC"/>
                </a:solidFill>
                <a:effectLst/>
                <a:latin typeface="+mj-lt"/>
                <a:hlinkClick r:id="rId2"/>
              </a:rPr>
              <a:t>https://www.primevideo.com/dp/amzn1.dv.gti.eab8f06a-ec55-84dc-e9c1-b41126ad09bb?autoplay=0&amp;ref_=atv_cf_strg_wb</a:t>
            </a:r>
            <a:endParaRPr lang="it-IT" b="0" dirty="0">
              <a:effectLst/>
              <a:latin typeface="+mj-lt"/>
            </a:endParaRPr>
          </a:p>
          <a:p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C0A872-F926-690A-0145-4E0CC7FA66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06" y="779712"/>
            <a:ext cx="3574810" cy="5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3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44E7530-91EA-4E46-2EBD-604CE573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violenza domestica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E4DC896-5800-E2D7-9A7C-6FD1AA772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«A letto con il nemico»</a:t>
            </a:r>
          </a:p>
          <a:p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Laura e Martin </a:t>
            </a:r>
            <a:r>
              <a:rPr lang="it-IT" sz="1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Burney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 sono una coppia apparentemente felice che abita in una grande casa al mare sull’East </a:t>
            </a:r>
            <a:r>
              <a:rPr lang="it-IT" sz="1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Coast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. La realtà, tuttavia, è un’altra: l’uomo è violento e possessivo, soprattutto nei confronti della moglie, e nasconde una personalità ossessivo-compulsiva. La donna è completamente soggiogata da lui e gli permette di picchiarla, anche per motivi superflui.</a:t>
            </a:r>
            <a:endParaRPr lang="it-IT" b="0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0" i="0" u="sng" strike="noStrike" dirty="0">
                <a:solidFill>
                  <a:srgbClr val="1155CC"/>
                </a:solidFill>
                <a:effectLst/>
                <a:latin typeface="+mj-lt"/>
                <a:hlinkClick r:id="rId2"/>
              </a:rPr>
              <a:t>https://www.disneyplus.com/it-it/movies/a-letto-con-il-nemico/6DlO1RjVM57H</a:t>
            </a:r>
            <a:endParaRPr lang="it-IT" b="0" dirty="0">
              <a:effectLst/>
              <a:latin typeface="+mj-lt"/>
            </a:endParaRPr>
          </a:p>
          <a:p>
            <a:br>
              <a:rPr lang="it-IT" dirty="0"/>
            </a:br>
            <a:endParaRPr lang="it-IT" dirty="0"/>
          </a:p>
        </p:txBody>
      </p:sp>
      <p:pic>
        <p:nvPicPr>
          <p:cNvPr id="3074" name="Picture 2" descr="A LETTO CON IL NEMICO - Spietati - Recensioni e Novità sui Film">
            <a:extLst>
              <a:ext uri="{FF2B5EF4-FFF2-40B4-BE49-F238E27FC236}">
                <a16:creationId xmlns:a16="http://schemas.microsoft.com/office/drawing/2014/main" id="{FF0F8340-420E-86FB-C268-9E70549C6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62" y="1082970"/>
            <a:ext cx="3165933" cy="477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5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5526A5B-CEA3-68A8-D3A6-6323C12E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delitto d’onore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6B8633F-9B19-2FD2-7666-15F01A8AE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«Divorzio all’italiana</a:t>
            </a:r>
            <a:r>
              <a:rPr lang="it-IT" dirty="0"/>
              <a:t>»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Il barone Cefalù è sposato da anni con l'infelice Rosalia. Innamoratosi della giovane Angela, il nobile cerca disperatamente di trovare un amante per la moglie, di modo da inscenare un delitto d'onore e usufruire delle attenuanti previste per legge. 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b="0" i="0" u="sng" strike="noStrike" dirty="0">
                <a:solidFill>
                  <a:srgbClr val="1155CC"/>
                </a:solidFill>
                <a:effectLst/>
                <a:hlinkClick r:id="rId2"/>
              </a:rPr>
              <a:t>https://www.raiplay.it/video/2016/07/Divorzio-allitaliana-8a90fc47-6dca-4c1f-9cf1-f0c684bb745e.html?autoplay=true&amp;wt_mc=2.google.catalog.divorzioallitaliana</a:t>
            </a:r>
            <a:endParaRPr lang="it-IT" b="0" dirty="0">
              <a:effectLst/>
            </a:endParaRPr>
          </a:p>
          <a:p>
            <a:br>
              <a:rPr lang="it-IT" b="0" dirty="0">
                <a:effectLst/>
              </a:rPr>
            </a:br>
            <a:endParaRPr lang="it-IT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005CF7-86A2-442C-E619-3CD3C7734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56" y="1121568"/>
            <a:ext cx="3142719" cy="44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5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3A376-C011-09F2-2471-79595286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matrimonio riparatore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532E41-3394-8A8C-80E2-29B82EB63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500" i="0" u="none" strike="noStrike" dirty="0">
                <a:solidFill>
                  <a:srgbClr val="000000"/>
                </a:solidFill>
                <a:effectLst/>
                <a:latin typeface="+mj-lt"/>
              </a:rPr>
              <a:t>«La moglie più bella»</a:t>
            </a:r>
            <a:endParaRPr lang="it-IT" sz="1500" dirty="0">
              <a:effectLst/>
              <a:latin typeface="+mj-lt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it-IT" sz="1500" b="0" i="0" u="none" strike="noStrike" dirty="0">
                <a:solidFill>
                  <a:srgbClr val="000000"/>
                </a:solidFill>
                <a:effectLst/>
                <a:latin typeface="+mj-lt"/>
              </a:rPr>
              <a:t>La figlia bellissima di due contadini siciliani viene violentata dall'uomo che la corteggia e decide di denunciarlo invece di sposarlo, come l'usanza vorrebbe. Il film è liberamente ispirato alle vicende di Franca Viola.</a:t>
            </a:r>
            <a:endParaRPr lang="it-IT" sz="1500" b="0" dirty="0">
              <a:effectLst/>
              <a:latin typeface="+mj-lt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it-IT" sz="1500" b="0" i="0" u="sng" strike="noStrike" dirty="0">
                <a:solidFill>
                  <a:srgbClr val="1155CC"/>
                </a:solidFill>
                <a:effectLst/>
                <a:latin typeface="+mj-lt"/>
                <a:hlinkClick r:id="rId2"/>
              </a:rPr>
              <a:t>https://www.primevideo.com/dp/amzn1.dv.gti.e0bc0db6-1506-aed6-9a4c-f4a1e790cece?autoplay=0&amp;ref_=atv_cf_strg_wb</a:t>
            </a:r>
            <a:endParaRPr lang="it-IT" sz="1500" b="0" dirty="0">
              <a:effectLst/>
              <a:latin typeface="+mj-lt"/>
            </a:endParaRPr>
          </a:p>
          <a:p>
            <a:br>
              <a:rPr lang="it-IT" b="0" dirty="0">
                <a:effectLst/>
              </a:rPr>
            </a:br>
            <a:endParaRPr lang="it-I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629CC3-3E5F-FC5A-71FD-E9A44F3B6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56" y="1004282"/>
            <a:ext cx="3354120" cy="48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3899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0</TotalTime>
  <Words>517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Filo</vt:lpstr>
      <vt:lpstr>I pregiudizi non sono solo parole… anche film! </vt:lpstr>
      <vt:lpstr>Pregiudizi sulle donne</vt:lpstr>
      <vt:lpstr>Padre padrone: lo ius corrigendi</vt:lpstr>
      <vt:lpstr>La dignità del lavoro femminile</vt:lpstr>
      <vt:lpstr>La violenza domestica</vt:lpstr>
      <vt:lpstr>Il delitto d’onore</vt:lpstr>
      <vt:lpstr>Il matrimonio riparatore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pregiudizi non sono solo parole… anche film! </dc:title>
  <dc:creator>bennysolmi@gmail.com</dc:creator>
  <cp:lastModifiedBy>bennysolmi@gmail.com</cp:lastModifiedBy>
  <cp:revision>1</cp:revision>
  <dcterms:created xsi:type="dcterms:W3CDTF">2023-04-05T08:51:13Z</dcterms:created>
  <dcterms:modified xsi:type="dcterms:W3CDTF">2023-04-05T09:32:21Z</dcterms:modified>
</cp:coreProperties>
</file>